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306" r:id="rId4"/>
    <p:sldId id="307" r:id="rId5"/>
    <p:sldId id="309" r:id="rId6"/>
    <p:sldId id="310" r:id="rId7"/>
    <p:sldId id="311" r:id="rId8"/>
    <p:sldId id="312" r:id="rId9"/>
    <p:sldId id="313" r:id="rId10"/>
    <p:sldId id="30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114" y="-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3894"/>
    </p:cViewPr>
  </p:sorterViewPr>
  <p:notesViewPr>
    <p:cSldViewPr snapToGrid="0" showGuide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xmlns="" id="{12FB0C51-DB8D-4281-9FC8-9B830F76D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A26ED8F3-74E8-4730-A1BA-1FF50033C4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5C5B-7B03-43DC-9CDA-D03689FD8F61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8031F8BA-6702-4319-ABB5-3D60F1947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43B3714-C7DA-494A-B4B5-D725FA2B0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9F7A-0977-4E3A-81CF-5ADCB8A95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9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D6DD06-5442-48EC-889F-A7106EEB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734" y="3039374"/>
            <a:ext cx="10006531" cy="1348381"/>
          </a:xfrm>
        </p:spPr>
        <p:txBody>
          <a:bodyPr/>
          <a:lstStyle/>
          <a:p>
            <a:r>
              <a:rPr lang="hr-HR" sz="3200" b="1" dirty="0"/>
              <a:t>Story </a:t>
            </a:r>
            <a:r>
              <a:rPr lang="hr-HR" sz="3200" b="1" dirty="0" err="1"/>
              <a:t>of</a:t>
            </a:r>
            <a:r>
              <a:rPr lang="hr-HR" sz="3200" b="1" dirty="0"/>
              <a:t> a </a:t>
            </a:r>
            <a:r>
              <a:rPr lang="hr-HR" sz="3200" b="1" dirty="0" err="1"/>
              <a:t>friendship</a:t>
            </a:r>
            <a:r>
              <a:rPr lang="hr-HR" sz="3200" b="1" dirty="0"/>
              <a:t>: Elvis Presley </a:t>
            </a:r>
            <a:r>
              <a:rPr lang="hr-HR" sz="3200" b="1" dirty="0" err="1"/>
              <a:t>and</a:t>
            </a:r>
            <a:r>
              <a:rPr lang="hr-HR" sz="3200" b="1" dirty="0"/>
              <a:t> Tom </a:t>
            </a:r>
            <a:r>
              <a:rPr lang="hr-HR" sz="3200" b="1" dirty="0" err="1" smtClean="0"/>
              <a:t>Jones</a:t>
            </a:r>
            <a:endParaRPr lang="en-GB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B8FABF-144D-4948-8A04-C182FA734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Anita Jokić, prof.</a:t>
            </a:r>
          </a:p>
          <a:p>
            <a:r>
              <a:rPr lang="hr-HR" sz="20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Prva riječka hrvatska gimnazija, Rijeka</a:t>
            </a:r>
            <a:endParaRPr lang="en-GB" sz="2000" b="1" cap="none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6" descr="Slikovni rezultat za tom and elvis">
            <a:extLst>
              <a:ext uri="{FF2B5EF4-FFF2-40B4-BE49-F238E27FC236}">
                <a16:creationId xmlns:a16="http://schemas.microsoft.com/office/drawing/2014/main" xmlns="" id="{6499CF66-E391-463C-A8F5-5D47E477DC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6" y="964394"/>
            <a:ext cx="2789248" cy="150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likovni rezultat za tom and elvis">
            <a:extLst>
              <a:ext uri="{FF2B5EF4-FFF2-40B4-BE49-F238E27FC236}">
                <a16:creationId xmlns:a16="http://schemas.microsoft.com/office/drawing/2014/main" xmlns="" id="{0EB5ABF0-BA1D-4151-A2DD-798BE49A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55" y="964394"/>
            <a:ext cx="2005457" cy="15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681A83-C263-40FE-BBB7-9A0D9C9D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Canva</a:t>
            </a:r>
            <a:r>
              <a:rPr lang="hr-HR" dirty="0"/>
              <a:t> or </a:t>
            </a:r>
            <a:r>
              <a:rPr lang="hr-HR" dirty="0" err="1"/>
              <a:t>Padlet</a:t>
            </a:r>
            <a:endParaRPr lang="en-GB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1A3B67FA-6D22-4736-919A-6E42C8E5D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8" t="13608" r="69089" b="4895"/>
          <a:stretch/>
        </p:blipFill>
        <p:spPr>
          <a:xfrm>
            <a:off x="6264323" y="2401120"/>
            <a:ext cx="2320119" cy="39441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239C07F-ABE2-4A0D-A686-6CA215AFD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4" r="65476" b="6857"/>
          <a:stretch/>
        </p:blipFill>
        <p:spPr>
          <a:xfrm>
            <a:off x="532263" y="2401121"/>
            <a:ext cx="2967891" cy="39119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ECB47F5-85EE-4660-BA12-A9318116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8" t="12204" r="68692" b="9034"/>
          <a:stretch/>
        </p:blipFill>
        <p:spPr>
          <a:xfrm>
            <a:off x="3534273" y="2401120"/>
            <a:ext cx="2695930" cy="39399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3973E55-DA7A-49F2-8AF8-9485977A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1679" r="71177" b="5848"/>
          <a:stretch/>
        </p:blipFill>
        <p:spPr>
          <a:xfrm>
            <a:off x="8652681" y="2401120"/>
            <a:ext cx="2787084" cy="39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 smtClean="0"/>
              <a:t>Part</a:t>
            </a:r>
            <a:r>
              <a:rPr lang="hr-HR" sz="2400" b="1" dirty="0" smtClean="0"/>
              <a:t>  </a:t>
            </a:r>
            <a:r>
              <a:rPr lang="hr-HR" sz="2400" b="1" dirty="0"/>
              <a:t>1: </a:t>
            </a:r>
          </a:p>
          <a:p>
            <a:pPr lvl="1"/>
            <a:r>
              <a:rPr lang="hr-HR" sz="2000" b="1" dirty="0" err="1"/>
              <a:t>listening</a:t>
            </a:r>
            <a:r>
              <a:rPr lang="hr-HR" sz="2000" b="1" dirty="0"/>
              <a:t> to song </a:t>
            </a:r>
            <a:r>
              <a:rPr lang="hr-HR" sz="2000" b="1" dirty="0" err="1"/>
              <a:t>clips</a:t>
            </a:r>
            <a:r>
              <a:rPr lang="hr-HR" sz="2000" b="1" dirty="0"/>
              <a:t>, </a:t>
            </a:r>
            <a:r>
              <a:rPr lang="hr-HR" sz="2000" b="1" dirty="0" err="1"/>
              <a:t>guess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titles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artists</a:t>
            </a:r>
            <a:endParaRPr lang="hr-HR" sz="2000" b="1" dirty="0"/>
          </a:p>
          <a:p>
            <a:pPr lvl="1"/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best</a:t>
            </a:r>
            <a:r>
              <a:rPr lang="hr-HR" sz="2000" b="1" dirty="0"/>
              <a:t> </a:t>
            </a:r>
            <a:r>
              <a:rPr lang="hr-HR" sz="2000" b="1" dirty="0" err="1"/>
              <a:t>friend</a:t>
            </a:r>
            <a:r>
              <a:rPr lang="hr-HR" sz="2000" b="1" dirty="0"/>
              <a:t>, </a:t>
            </a:r>
            <a:r>
              <a:rPr lang="hr-HR" sz="2000" b="1" dirty="0" err="1"/>
              <a:t>write</a:t>
            </a:r>
            <a:r>
              <a:rPr lang="hr-HR" sz="2000" b="1" dirty="0"/>
              <a:t> </a:t>
            </a:r>
            <a:r>
              <a:rPr lang="hr-HR" sz="2000" b="1" dirty="0" err="1"/>
              <a:t>down</a:t>
            </a:r>
            <a:r>
              <a:rPr lang="hr-HR" sz="2000" b="1" dirty="0"/>
              <a:t> a song title</a:t>
            </a:r>
          </a:p>
          <a:p>
            <a:pPr lvl="1"/>
            <a:r>
              <a:rPr lang="hr-HR" sz="2000" b="1" dirty="0" err="1"/>
              <a:t>discussion</a:t>
            </a:r>
            <a:r>
              <a:rPr lang="hr-HR" sz="2000" b="1" dirty="0"/>
              <a:t>, </a:t>
            </a: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endParaRPr lang="hr-HR" sz="2000" b="1" dirty="0"/>
          </a:p>
          <a:p>
            <a:pPr lvl="1"/>
            <a:r>
              <a:rPr lang="hr-HR" sz="2000" b="1" dirty="0"/>
              <a:t>‘’</a:t>
            </a:r>
            <a:r>
              <a:rPr lang="hr-HR" sz="2000" b="1" dirty="0" err="1"/>
              <a:t>old</a:t>
            </a:r>
            <a:r>
              <a:rPr lang="hr-HR" sz="2000" b="1" dirty="0"/>
              <a:t> </a:t>
            </a:r>
            <a:r>
              <a:rPr lang="hr-HR" sz="2000" b="1" dirty="0" err="1"/>
              <a:t>school</a:t>
            </a:r>
            <a:r>
              <a:rPr lang="hr-HR" sz="2000" b="1" dirty="0"/>
              <a:t> Internet’’ (one student </a:t>
            </a:r>
            <a:r>
              <a:rPr lang="hr-HR" sz="2000" b="1" dirty="0" err="1"/>
              <a:t>from</a:t>
            </a:r>
            <a:r>
              <a:rPr lang="hr-HR" sz="2000" b="1" dirty="0"/>
              <a:t> </a:t>
            </a:r>
            <a:r>
              <a:rPr lang="hr-HR" sz="2000" b="1" dirty="0" err="1"/>
              <a:t>each</a:t>
            </a:r>
            <a:r>
              <a:rPr lang="hr-HR" sz="2000" b="1" dirty="0"/>
              <a:t> </a:t>
            </a:r>
            <a:r>
              <a:rPr lang="hr-HR" sz="2000" b="1" dirty="0" err="1"/>
              <a:t>group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searching</a:t>
            </a:r>
            <a:r>
              <a:rPr lang="hr-HR" sz="2000" b="1" dirty="0"/>
              <a:t>)</a:t>
            </a:r>
          </a:p>
        </p:txBody>
      </p:sp>
      <p:pic>
        <p:nvPicPr>
          <p:cNvPr id="6" name="Slika 5" descr="Povezana slika">
            <a:extLst>
              <a:ext uri="{FF2B5EF4-FFF2-40B4-BE49-F238E27FC236}">
                <a16:creationId xmlns:a16="http://schemas.microsoft.com/office/drawing/2014/main" xmlns="" id="{4265151A-4232-4DF5-8220-B2D46D5096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16" y="2460260"/>
            <a:ext cx="2349656" cy="1934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 smtClean="0"/>
              <a:t>Part</a:t>
            </a:r>
            <a:r>
              <a:rPr lang="hr-HR" sz="2400" b="1" dirty="0" smtClean="0"/>
              <a:t>  </a:t>
            </a:r>
            <a:r>
              <a:rPr lang="hr-HR" sz="2400" b="1" dirty="0"/>
              <a:t>2: </a:t>
            </a:r>
          </a:p>
          <a:p>
            <a:pPr lvl="1"/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through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r>
              <a:rPr lang="hr-HR" sz="2000" b="1" dirty="0"/>
              <a:t> </a:t>
            </a:r>
            <a:r>
              <a:rPr lang="hr-HR" sz="2000" b="1" dirty="0" err="1"/>
              <a:t>found</a:t>
            </a:r>
            <a:r>
              <a:rPr lang="hr-HR" sz="2000" b="1" dirty="0"/>
              <a:t> on ‘</a:t>
            </a:r>
            <a:r>
              <a:rPr lang="hr-HR" sz="2000" b="1" dirty="0" err="1"/>
              <a:t>old</a:t>
            </a:r>
            <a:r>
              <a:rPr lang="hr-HR" sz="2000" b="1" dirty="0"/>
              <a:t> </a:t>
            </a:r>
            <a:r>
              <a:rPr lang="hr-HR" sz="2000" b="1" dirty="0" err="1"/>
              <a:t>school</a:t>
            </a:r>
            <a:r>
              <a:rPr lang="hr-HR" sz="2000" b="1" dirty="0"/>
              <a:t> internet’’</a:t>
            </a:r>
          </a:p>
          <a:p>
            <a:pPr lvl="1"/>
            <a:r>
              <a:rPr lang="hr-HR" sz="2000" b="1" dirty="0" err="1"/>
              <a:t>add</a:t>
            </a:r>
            <a:r>
              <a:rPr lang="hr-HR" sz="2000" b="1" dirty="0"/>
              <a:t> </a:t>
            </a:r>
            <a:r>
              <a:rPr lang="hr-HR" sz="2000" b="1" dirty="0" err="1"/>
              <a:t>extra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endParaRPr lang="hr-HR" sz="2000" b="1" dirty="0"/>
          </a:p>
          <a:p>
            <a:pPr lvl="1"/>
            <a:r>
              <a:rPr lang="hr-HR" sz="2000" b="1" dirty="0" err="1"/>
              <a:t>discussion</a:t>
            </a:r>
            <a:r>
              <a:rPr lang="hr-HR" sz="2000" b="1" dirty="0"/>
              <a:t>, </a:t>
            </a:r>
            <a:r>
              <a:rPr lang="hr-HR" sz="2000" b="1" dirty="0" err="1"/>
              <a:t>what</a:t>
            </a:r>
            <a:r>
              <a:rPr lang="hr-HR" sz="2000" b="1" dirty="0"/>
              <a:t> more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important</a:t>
            </a:r>
            <a:r>
              <a:rPr lang="hr-HR" sz="2000" b="1" dirty="0"/>
              <a:t> for </a:t>
            </a:r>
            <a:r>
              <a:rPr lang="hr-HR" sz="2000" b="1" dirty="0" err="1"/>
              <a:t>frienship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could</a:t>
            </a:r>
            <a:r>
              <a:rPr lang="hr-HR" sz="2000" b="1" dirty="0"/>
              <a:t> Tom </a:t>
            </a:r>
            <a:r>
              <a:rPr lang="hr-HR" sz="2000" b="1" dirty="0" err="1"/>
              <a:t>and</a:t>
            </a:r>
            <a:r>
              <a:rPr lang="hr-HR" sz="2000" b="1" dirty="0"/>
              <a:t> Elvis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common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/>
              <a:t>video </a:t>
            </a:r>
            <a:r>
              <a:rPr lang="hr-HR" sz="2000" b="1" dirty="0" err="1"/>
              <a:t>clip</a:t>
            </a:r>
            <a:r>
              <a:rPr lang="hr-HR" sz="2000" b="1" dirty="0"/>
              <a:t>: Tom &amp;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Voice</a:t>
            </a:r>
            <a:r>
              <a:rPr lang="hr-HR" sz="2000" b="1" dirty="0"/>
              <a:t>, Tom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meeting</a:t>
            </a:r>
            <a:r>
              <a:rPr lang="hr-HR" sz="2000" b="1" dirty="0"/>
              <a:t> Elvis</a:t>
            </a:r>
          </a:p>
        </p:txBody>
      </p:sp>
      <p:pic>
        <p:nvPicPr>
          <p:cNvPr id="4" name="Slika 3" descr="Slikovni rezultat za elvis priscilla divorce">
            <a:extLst>
              <a:ext uri="{FF2B5EF4-FFF2-40B4-BE49-F238E27FC236}">
                <a16:creationId xmlns:a16="http://schemas.microsoft.com/office/drawing/2014/main" xmlns="" id="{0D5A1974-7022-4FAB-BC60-16C876557F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88" y="2302714"/>
            <a:ext cx="2127250" cy="1453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20130"/>
          </a:xfrm>
        </p:spPr>
        <p:txBody>
          <a:bodyPr>
            <a:normAutofit/>
          </a:bodyPr>
          <a:lstStyle/>
          <a:p>
            <a:r>
              <a:rPr lang="hr-HR" sz="2400" b="1" dirty="0" err="1" smtClean="0"/>
              <a:t>Part</a:t>
            </a:r>
            <a:r>
              <a:rPr lang="hr-HR" sz="2400" b="1" dirty="0" smtClean="0"/>
              <a:t>  </a:t>
            </a:r>
            <a:r>
              <a:rPr lang="hr-HR" sz="2400" b="1" dirty="0"/>
              <a:t>3: </a:t>
            </a:r>
          </a:p>
          <a:p>
            <a:pPr lvl="1"/>
            <a:r>
              <a:rPr lang="hr-HR" sz="2000" b="1" dirty="0" err="1"/>
              <a:t>Acting</a:t>
            </a:r>
            <a:r>
              <a:rPr lang="hr-HR" sz="2000" b="1" dirty="0"/>
              <a:t>: How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Legends</a:t>
            </a:r>
            <a:r>
              <a:rPr lang="hr-HR" sz="2000" b="1" dirty="0"/>
              <a:t> </a:t>
            </a:r>
            <a:r>
              <a:rPr lang="hr-HR" sz="2000" b="1" dirty="0" err="1"/>
              <a:t>Met</a:t>
            </a:r>
            <a:endParaRPr lang="hr-HR" sz="2000" b="1" dirty="0"/>
          </a:p>
          <a:p>
            <a:pPr lvl="1"/>
            <a:r>
              <a:rPr lang="hr-HR" sz="2000" b="1" dirty="0" smtClean="0"/>
              <a:t>Great </a:t>
            </a:r>
            <a:r>
              <a:rPr lang="hr-HR" sz="2000" b="1" dirty="0" err="1"/>
              <a:t>songs</a:t>
            </a:r>
            <a:r>
              <a:rPr lang="hr-HR" sz="2000" b="1" dirty="0"/>
              <a:t> for </a:t>
            </a:r>
            <a:r>
              <a:rPr lang="hr-HR" sz="2000" b="1" dirty="0" err="1"/>
              <a:t>discussions</a:t>
            </a:r>
            <a:r>
              <a:rPr lang="hr-HR" sz="2000" b="1" dirty="0"/>
              <a:t>: </a:t>
            </a:r>
          </a:p>
          <a:p>
            <a:pPr lvl="2"/>
            <a:r>
              <a:rPr lang="hr-HR" sz="1800" b="1" dirty="0"/>
              <a:t>In </a:t>
            </a:r>
            <a:r>
              <a:rPr lang="hr-HR" sz="1800" b="1" dirty="0" err="1"/>
              <a:t>the</a:t>
            </a:r>
            <a:r>
              <a:rPr lang="hr-HR" sz="1800" b="1" dirty="0"/>
              <a:t> </a:t>
            </a:r>
            <a:r>
              <a:rPr lang="hr-HR" sz="1800" b="1" dirty="0" err="1"/>
              <a:t>Ghetto</a:t>
            </a:r>
            <a:r>
              <a:rPr lang="hr-HR" sz="1800" b="1" dirty="0"/>
              <a:t> (</a:t>
            </a:r>
            <a:r>
              <a:rPr lang="hr-HR" sz="1800" b="1" dirty="0" err="1"/>
              <a:t>poverty</a:t>
            </a:r>
            <a:r>
              <a:rPr lang="hr-HR" sz="1800" b="1" dirty="0"/>
              <a:t>, </a:t>
            </a:r>
            <a:r>
              <a:rPr lang="hr-HR" sz="1800" b="1" dirty="0" err="1"/>
              <a:t>chances</a:t>
            </a:r>
            <a:r>
              <a:rPr lang="hr-HR" sz="1800" b="1" dirty="0"/>
              <a:t> for </a:t>
            </a:r>
            <a:r>
              <a:rPr lang="hr-HR" sz="1800" b="1" dirty="0" err="1"/>
              <a:t>success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Delilah</a:t>
            </a:r>
            <a:r>
              <a:rPr lang="hr-HR" sz="1800" b="1" dirty="0"/>
              <a:t> (love, </a:t>
            </a:r>
            <a:r>
              <a:rPr lang="hr-HR" sz="1800" b="1" dirty="0" err="1"/>
              <a:t>cheating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Suspicious</a:t>
            </a:r>
            <a:r>
              <a:rPr lang="hr-HR" sz="1800" b="1" dirty="0"/>
              <a:t> </a:t>
            </a:r>
            <a:r>
              <a:rPr lang="hr-HR" sz="1800" b="1" dirty="0" err="1"/>
              <a:t>Minds</a:t>
            </a:r>
            <a:r>
              <a:rPr lang="hr-HR" sz="1800" b="1" dirty="0"/>
              <a:t> (love, trust </a:t>
            </a:r>
            <a:r>
              <a:rPr lang="hr-HR" sz="1800" b="1" dirty="0" err="1"/>
              <a:t>and</a:t>
            </a:r>
            <a:r>
              <a:rPr lang="hr-HR" sz="1800" b="1" dirty="0"/>
              <a:t> </a:t>
            </a:r>
            <a:r>
              <a:rPr lang="hr-HR" sz="1800" b="1" dirty="0" err="1"/>
              <a:t>cheating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She’s</a:t>
            </a:r>
            <a:r>
              <a:rPr lang="hr-HR" sz="1800" b="1" dirty="0"/>
              <a:t> a Lady (</a:t>
            </a:r>
            <a:r>
              <a:rPr lang="hr-HR" sz="1800" b="1" dirty="0" err="1"/>
              <a:t>feminism</a:t>
            </a:r>
            <a:r>
              <a:rPr lang="hr-HR" sz="1800" b="1" dirty="0"/>
              <a:t>, male vs. </a:t>
            </a:r>
            <a:r>
              <a:rPr lang="hr-HR" sz="1800" b="1" dirty="0" err="1"/>
              <a:t>Female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Always</a:t>
            </a:r>
            <a:r>
              <a:rPr lang="hr-HR" sz="1800" b="1" dirty="0"/>
              <a:t> on </a:t>
            </a:r>
            <a:r>
              <a:rPr lang="hr-HR" sz="1800" b="1" dirty="0" err="1"/>
              <a:t>my</a:t>
            </a:r>
            <a:r>
              <a:rPr lang="hr-HR" sz="1800" b="1" dirty="0"/>
              <a:t> </a:t>
            </a:r>
            <a:r>
              <a:rPr lang="hr-HR" sz="1800" b="1" dirty="0" err="1"/>
              <a:t>Mind</a:t>
            </a:r>
            <a:r>
              <a:rPr lang="hr-HR" sz="1800" b="1" dirty="0"/>
              <a:t> (love, </a:t>
            </a:r>
            <a:r>
              <a:rPr lang="hr-HR" sz="1800" b="1" dirty="0" err="1"/>
              <a:t>forgiveness</a:t>
            </a:r>
            <a:r>
              <a:rPr lang="hr-HR" sz="1800" b="1" dirty="0"/>
              <a:t>)</a:t>
            </a:r>
          </a:p>
          <a:p>
            <a:pPr lvl="2"/>
            <a:endParaRPr lang="hr-HR" sz="1800" b="1" dirty="0"/>
          </a:p>
          <a:p>
            <a:pPr lvl="1"/>
            <a:endParaRPr lang="hr-HR" sz="2000" b="1" dirty="0"/>
          </a:p>
          <a:p>
            <a:pPr marL="457200" lvl="1" indent="0">
              <a:buNone/>
            </a:pPr>
            <a:endParaRPr lang="hr-HR" sz="2000" b="1" dirty="0"/>
          </a:p>
        </p:txBody>
      </p:sp>
      <p:pic>
        <p:nvPicPr>
          <p:cNvPr id="4" name="Picture 4" descr="Slikovni rezultat za tom and elvis">
            <a:extLst>
              <a:ext uri="{FF2B5EF4-FFF2-40B4-BE49-F238E27FC236}">
                <a16:creationId xmlns:a16="http://schemas.microsoft.com/office/drawing/2014/main" xmlns="" id="{2FE80A30-8AA8-494C-ADA9-F7F442F6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2603500"/>
            <a:ext cx="3238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CEB490-80A2-4CA5-BEF9-3C530829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ghetto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7402EB2-7BB3-45CB-9DFC-649874D36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Then one night in desperation</a:t>
            </a:r>
            <a:br>
              <a:rPr lang="en-GB" sz="2400" dirty="0"/>
            </a:br>
            <a:r>
              <a:rPr lang="en-GB" sz="2400" dirty="0"/>
              <a:t>A young man breaks away</a:t>
            </a:r>
            <a:br>
              <a:rPr lang="en-GB" sz="2400" dirty="0"/>
            </a:br>
            <a:r>
              <a:rPr lang="en-GB" sz="2400" dirty="0"/>
              <a:t>He buys a gun, steals a car</a:t>
            </a:r>
            <a:br>
              <a:rPr lang="en-GB" sz="2400" dirty="0"/>
            </a:br>
            <a:r>
              <a:rPr lang="en-GB" sz="2400" dirty="0"/>
              <a:t>Tries to run, but he don't get far</a:t>
            </a:r>
            <a:br>
              <a:rPr lang="en-GB" sz="2400" dirty="0"/>
            </a:br>
            <a:r>
              <a:rPr lang="en-GB" sz="2400" dirty="0"/>
              <a:t>And his mama cries</a:t>
            </a:r>
          </a:p>
          <a:p>
            <a:r>
              <a:rPr lang="en-GB" sz="2400" dirty="0"/>
              <a:t>As a crowd gathers 'round an angry young man</a:t>
            </a:r>
            <a:br>
              <a:rPr lang="en-GB" sz="2400" dirty="0"/>
            </a:br>
            <a:r>
              <a:rPr lang="en-GB" sz="2400" dirty="0"/>
              <a:t>Face down on the street with a gun in his hand</a:t>
            </a:r>
            <a:br>
              <a:rPr lang="en-GB" sz="2400" dirty="0"/>
            </a:br>
            <a:r>
              <a:rPr lang="en-GB" sz="2400" dirty="0"/>
              <a:t>In the ghetto (in the ghetto</a:t>
            </a:r>
            <a:r>
              <a:rPr lang="hr-HR" sz="2400" dirty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95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56919C-856E-4B3F-BA65-07489FAE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Delilah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F0762A-726D-4285-914D-38A55F37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I could see that girl was no good for me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But I was lost like a slave that no man could free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At break of day when that man drove away, I was waiting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I cross the street to her house and she opened the door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She stood there laughing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I felt the knife in my hand and she laughed no more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My, my, my Delilah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/>
              <a:t>Why, why, why Delilah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08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39367D-3D55-4FF5-9643-21C9AB7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Suspicious</a:t>
            </a:r>
            <a:r>
              <a:rPr lang="hr-HR" dirty="0"/>
              <a:t> </a:t>
            </a:r>
            <a:r>
              <a:rPr lang="hr-HR" dirty="0" err="1"/>
              <a:t>minds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43C9855-E060-48B7-85FE-565C8438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can't go on together</a:t>
            </a:r>
            <a:br>
              <a:rPr lang="en-GB" sz="2800" dirty="0"/>
            </a:br>
            <a:r>
              <a:rPr lang="en-GB" sz="2800" dirty="0"/>
              <a:t>With suspicious minds (suspicious minds)</a:t>
            </a:r>
            <a:br>
              <a:rPr lang="en-GB" sz="2800" dirty="0"/>
            </a:br>
            <a:r>
              <a:rPr lang="en-GB" sz="2800" dirty="0"/>
              <a:t>And we can't build our dreams</a:t>
            </a:r>
            <a:br>
              <a:rPr lang="en-GB" sz="2800" dirty="0"/>
            </a:br>
            <a:r>
              <a:rPr lang="en-GB" sz="2800" dirty="0"/>
              <a:t>On suspicious minds</a:t>
            </a:r>
          </a:p>
          <a:p>
            <a:r>
              <a:rPr lang="en-GB" sz="2800" dirty="0"/>
              <a:t>So, if an old friend I know</a:t>
            </a:r>
            <a:br>
              <a:rPr lang="en-GB" sz="2800" dirty="0"/>
            </a:br>
            <a:r>
              <a:rPr lang="en-GB" sz="2800" dirty="0"/>
              <a:t>Stops by to say hello</a:t>
            </a:r>
            <a:br>
              <a:rPr lang="en-GB" sz="2800" dirty="0"/>
            </a:br>
            <a:r>
              <a:rPr lang="en-GB" sz="2800" dirty="0"/>
              <a:t>Would I still see suspicion in your eyes?</a:t>
            </a:r>
          </a:p>
        </p:txBody>
      </p:sp>
    </p:spTree>
    <p:extLst>
      <p:ext uri="{BB962C8B-B14F-4D97-AF65-F5344CB8AC3E}">
        <p14:creationId xmlns:p14="http://schemas.microsoft.com/office/powerpoint/2010/main" val="20773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0F855F-C1C7-4EC4-AA84-1FA1A342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She’s</a:t>
            </a:r>
            <a:r>
              <a:rPr lang="hr-HR" dirty="0"/>
              <a:t> a lady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30FAB3-00B2-4D4E-ACCF-EB4940A1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Well, she's all you'd ever want</a:t>
            </a:r>
            <a:br>
              <a:rPr lang="en-GB" sz="3200" dirty="0"/>
            </a:br>
            <a:r>
              <a:rPr lang="en-GB" sz="3200" dirty="0"/>
              <a:t>She's the kind I like to flaunt and take to dinner</a:t>
            </a:r>
            <a:br>
              <a:rPr lang="en-GB" sz="3200" dirty="0"/>
            </a:br>
            <a:r>
              <a:rPr lang="en-GB" sz="3200" dirty="0"/>
              <a:t>But she always knows her place</a:t>
            </a:r>
            <a:br>
              <a:rPr lang="en-GB" sz="3200" dirty="0"/>
            </a:br>
            <a:r>
              <a:rPr lang="en-GB" sz="3200" dirty="0"/>
              <a:t>She's got style, she's got grace, she's a winner</a:t>
            </a:r>
            <a:br>
              <a:rPr lang="en-GB" sz="3200" dirty="0"/>
            </a:br>
            <a:r>
              <a:rPr lang="en-GB" sz="3200" dirty="0"/>
              <a:t>She's a lady</a:t>
            </a:r>
          </a:p>
        </p:txBody>
      </p:sp>
    </p:spTree>
    <p:extLst>
      <p:ext uri="{BB962C8B-B14F-4D97-AF65-F5344CB8AC3E}">
        <p14:creationId xmlns:p14="http://schemas.microsoft.com/office/powerpoint/2010/main" val="379721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19F8B7-BB0C-4DF5-A2DA-0C92E6F2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Always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mind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A7DE89C-081F-4BD9-B27D-FDD65B66F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Maybe I didn't treat you</a:t>
            </a:r>
            <a:br>
              <a:rPr lang="en-GB" sz="2400" dirty="0"/>
            </a:br>
            <a:r>
              <a:rPr lang="en-GB" sz="2400" dirty="0"/>
              <a:t>Quite as good as I should have</a:t>
            </a:r>
            <a:br>
              <a:rPr lang="en-GB" sz="2400" dirty="0"/>
            </a:br>
            <a:r>
              <a:rPr lang="en-GB" sz="2400" dirty="0"/>
              <a:t>Maybe I didn't love you</a:t>
            </a:r>
            <a:br>
              <a:rPr lang="en-GB" sz="2400" dirty="0"/>
            </a:br>
            <a:r>
              <a:rPr lang="en-GB" sz="2400" dirty="0"/>
              <a:t>Quite as often as I could have</a:t>
            </a:r>
            <a:br>
              <a:rPr lang="en-GB" sz="2400" dirty="0"/>
            </a:br>
            <a:r>
              <a:rPr lang="en-GB" sz="2400" dirty="0"/>
              <a:t>Little things I should have said and done</a:t>
            </a:r>
            <a:br>
              <a:rPr lang="en-GB" sz="2400" dirty="0"/>
            </a:br>
            <a:r>
              <a:rPr lang="en-GB" sz="2400" dirty="0"/>
              <a:t>I just never took the time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   </a:t>
            </a:r>
            <a:r>
              <a:rPr lang="en-GB" sz="2400" dirty="0"/>
              <a:t>You were always on my mind</a:t>
            </a:r>
          </a:p>
          <a:p>
            <a:r>
              <a:rPr lang="en-GB" sz="2400" dirty="0"/>
              <a:t>Tell me, tell me that your sweet love hasn't died</a:t>
            </a:r>
            <a:br>
              <a:rPr lang="en-GB" sz="2400" dirty="0"/>
            </a:br>
            <a:r>
              <a:rPr lang="en-GB" sz="2400" dirty="0"/>
              <a:t>Give me, give me one more chance</a:t>
            </a:r>
            <a:br>
              <a:rPr lang="en-GB" sz="2400" dirty="0"/>
            </a:br>
            <a:r>
              <a:rPr lang="en-GB" sz="2400" dirty="0"/>
              <a:t>To keep you satisfied, satisfied</a:t>
            </a:r>
          </a:p>
        </p:txBody>
      </p:sp>
    </p:spTree>
    <p:extLst>
      <p:ext uri="{BB962C8B-B14F-4D97-AF65-F5344CB8AC3E}">
        <p14:creationId xmlns:p14="http://schemas.microsoft.com/office/powerpoint/2010/main" val="339907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5180</TotalTime>
  <Words>229</Words>
  <Application>Microsoft Office PowerPoint</Application>
  <PresentationFormat>Prilagođeno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Soba za sastanke za ion</vt:lpstr>
      <vt:lpstr>Story of a friendship: Elvis Presley and Tom Jones</vt:lpstr>
      <vt:lpstr>PowerPointova prezentacija</vt:lpstr>
      <vt:lpstr>PowerPointova prezentacija</vt:lpstr>
      <vt:lpstr>PowerPointova prezentacija</vt:lpstr>
      <vt:lpstr>In the ghetto</vt:lpstr>
      <vt:lpstr>Delilah</vt:lpstr>
      <vt:lpstr>Suspicious minds</vt:lpstr>
      <vt:lpstr>She’s a lady</vt:lpstr>
      <vt:lpstr>Always on my mind</vt:lpstr>
      <vt:lpstr>Canva or Padlet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digitalnih alata i aplikacija  u nastavi engleskog jezika</dc:title>
  <dc:creator>Windows User</dc:creator>
  <cp:lastModifiedBy>Aleksej Jokić</cp:lastModifiedBy>
  <cp:revision>60</cp:revision>
  <cp:lastPrinted>2018-02-01T20:58:14Z</cp:lastPrinted>
  <dcterms:created xsi:type="dcterms:W3CDTF">2017-10-07T19:00:55Z</dcterms:created>
  <dcterms:modified xsi:type="dcterms:W3CDTF">2019-07-15T18:50:28Z</dcterms:modified>
</cp:coreProperties>
</file>