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83" r:id="rId6"/>
    <p:sldId id="264" r:id="rId7"/>
    <p:sldId id="265" r:id="rId8"/>
    <p:sldId id="262" r:id="rId9"/>
    <p:sldId id="266" r:id="rId10"/>
    <p:sldId id="260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8" r:id="rId29"/>
    <p:sldId id="263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9" r:id="rId50"/>
    <p:sldId id="310" r:id="rId51"/>
    <p:sldId id="306" r:id="rId52"/>
    <p:sldId id="311" r:id="rId53"/>
    <p:sldId id="307" r:id="rId54"/>
    <p:sldId id="312" r:id="rId55"/>
    <p:sldId id="313" r:id="rId56"/>
    <p:sldId id="308" r:id="rId57"/>
    <p:sldId id="314" r:id="rId58"/>
    <p:sldId id="316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27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91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25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0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58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59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0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1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9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82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7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1E15-9255-4768-9B6A-6B4474C888BF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69AF-78B4-4D73-841A-7F79677CBF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2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Pub</a:t>
            </a:r>
            <a:r>
              <a:rPr lang="hr-HR" dirty="0" smtClean="0"/>
              <a:t> </a:t>
            </a:r>
            <a:r>
              <a:rPr lang="hr-HR" dirty="0" err="1" smtClean="0"/>
              <a:t>Quiz</a:t>
            </a:r>
            <a:r>
              <a:rPr lang="hr-HR" dirty="0" smtClean="0"/>
              <a:t>: The </a:t>
            </a:r>
            <a:r>
              <a:rPr lang="hr-HR" dirty="0" err="1" smtClean="0"/>
              <a:t>English</a:t>
            </a:r>
            <a:r>
              <a:rPr lang="hr-HR" dirty="0" smtClean="0"/>
              <a:t> </a:t>
            </a:r>
            <a:r>
              <a:rPr lang="hr-HR" dirty="0" err="1" smtClean="0"/>
              <a:t>Edition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44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8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kind</a:t>
            </a:r>
            <a:r>
              <a:rPr lang="hr-HR" sz="4000" dirty="0" smtClean="0"/>
              <a:t> of a </a:t>
            </a: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took</a:t>
            </a:r>
            <a:r>
              <a:rPr lang="hr-HR" sz="4000" dirty="0" smtClean="0"/>
              <a:t> place </a:t>
            </a:r>
            <a:r>
              <a:rPr lang="hr-HR" sz="4000" dirty="0" err="1" smtClean="0"/>
              <a:t>in</a:t>
            </a:r>
            <a:r>
              <a:rPr lang="hr-HR" sz="4000" dirty="0" smtClean="0"/>
              <a:t> Boston </a:t>
            </a:r>
            <a:r>
              <a:rPr lang="hr-HR" sz="4000" dirty="0" err="1" smtClean="0"/>
              <a:t>in</a:t>
            </a:r>
            <a:r>
              <a:rPr lang="hr-HR" sz="4000" dirty="0" smtClean="0"/>
              <a:t> 1773?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coffee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tea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slumber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birthday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22452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Today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dreamland</a:t>
            </a:r>
            <a:r>
              <a:rPr lang="hr-HR" sz="4000" dirty="0" smtClean="0"/>
              <a:t> of </a:t>
            </a:r>
            <a:r>
              <a:rPr lang="hr-HR" sz="4000" dirty="0" err="1" smtClean="0"/>
              <a:t>many</a:t>
            </a:r>
            <a:r>
              <a:rPr lang="hr-HR" sz="4000" dirty="0" smtClean="0"/>
              <a:t>, but </a:t>
            </a:r>
            <a:r>
              <a:rPr lang="hr-HR" sz="4000" dirty="0" err="1" smtClean="0"/>
              <a:t>between</a:t>
            </a:r>
            <a:r>
              <a:rPr lang="hr-HR" sz="4000" dirty="0" smtClean="0"/>
              <a:t> 1788 </a:t>
            </a:r>
            <a:r>
              <a:rPr lang="hr-HR" sz="4000" dirty="0" err="1" smtClean="0"/>
              <a:t>and</a:t>
            </a:r>
            <a:r>
              <a:rPr lang="hr-HR" sz="4000" dirty="0" smtClean="0"/>
              <a:t> 1868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 </a:t>
            </a:r>
            <a:r>
              <a:rPr lang="hr-HR" sz="4000" dirty="0" err="1" smtClean="0"/>
              <a:t>served</a:t>
            </a:r>
            <a:r>
              <a:rPr lang="hr-HR" sz="4000" dirty="0" smtClean="0"/>
              <a:t> as a </a:t>
            </a:r>
            <a:r>
              <a:rPr lang="hr-HR" sz="4000" dirty="0" err="1" smtClean="0"/>
              <a:t>prison</a:t>
            </a:r>
            <a:r>
              <a:rPr lang="hr-HR" sz="4000" dirty="0" smtClean="0"/>
              <a:t> of the British Empire.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 is </a:t>
            </a:r>
            <a:r>
              <a:rPr lang="hr-HR" sz="4000" dirty="0" err="1" smtClean="0"/>
              <a:t>it</a:t>
            </a:r>
            <a:r>
              <a:rPr lang="hr-HR" sz="4000" dirty="0" smtClean="0"/>
              <a:t>? 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825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</a:t>
            </a:r>
            <a:r>
              <a:rPr lang="hr-HR" sz="4000" dirty="0" err="1" smtClean="0"/>
              <a:t>expressions</a:t>
            </a:r>
            <a:r>
              <a:rPr lang="hr-HR" sz="4000" dirty="0"/>
              <a:t> </a:t>
            </a:r>
            <a:r>
              <a:rPr lang="hr-HR" sz="4000" dirty="0" err="1" smtClean="0"/>
              <a:t>wasn</a:t>
            </a:r>
            <a:r>
              <a:rPr lang="hr-HR" sz="4000" dirty="0" smtClean="0"/>
              <a:t>’t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speaking</a:t>
            </a:r>
            <a:r>
              <a:rPr lang="hr-HR" sz="4000" dirty="0" smtClean="0"/>
              <a:t> </a:t>
            </a:r>
            <a:r>
              <a:rPr lang="hr-HR" sz="4000" dirty="0" err="1" smtClean="0"/>
              <a:t>country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breaker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pooper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animal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party</a:t>
            </a:r>
            <a:r>
              <a:rPr lang="hr-HR" sz="4000" dirty="0" smtClean="0"/>
              <a:t> </a:t>
            </a:r>
            <a:r>
              <a:rPr lang="hr-HR" sz="4000" dirty="0" err="1" smtClean="0"/>
              <a:t>crasher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6529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72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Who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</a:t>
            </a:r>
            <a:r>
              <a:rPr lang="hr-HR" sz="4000" dirty="0" err="1" smtClean="0"/>
              <a:t>other</a:t>
            </a:r>
            <a:r>
              <a:rPr lang="hr-HR" sz="4000" dirty="0" smtClean="0"/>
              <a:t> </a:t>
            </a:r>
            <a:r>
              <a:rPr lang="hr-HR" sz="4000" dirty="0" err="1" smtClean="0"/>
              <a:t>woman</a:t>
            </a:r>
            <a:r>
              <a:rPr lang="hr-HR" sz="4000" dirty="0" smtClean="0"/>
              <a:t>, </a:t>
            </a:r>
            <a:r>
              <a:rPr lang="hr-HR" sz="4000" dirty="0" err="1" smtClean="0"/>
              <a:t>apart</a:t>
            </a:r>
            <a:r>
              <a:rPr lang="hr-HR" sz="4000" dirty="0" smtClean="0"/>
              <a:t> </a:t>
            </a:r>
            <a:r>
              <a:rPr lang="hr-HR" sz="4000" dirty="0" err="1" smtClean="0"/>
              <a:t>from</a:t>
            </a:r>
            <a:r>
              <a:rPr lang="hr-HR" sz="4000" dirty="0" smtClean="0"/>
              <a:t> the Queen, </a:t>
            </a:r>
            <a:r>
              <a:rPr lang="hr-HR" sz="4000" dirty="0" err="1" smtClean="0"/>
              <a:t>featured</a:t>
            </a:r>
            <a:r>
              <a:rPr lang="hr-HR" sz="4000" dirty="0" smtClean="0"/>
              <a:t> on British </a:t>
            </a:r>
            <a:r>
              <a:rPr lang="hr-HR" sz="4000" dirty="0" err="1" smtClean="0"/>
              <a:t>banknotes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79315"/>
            <a:ext cx="5372213" cy="3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is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actual</a:t>
            </a:r>
            <a:r>
              <a:rPr lang="hr-HR" sz="4000" dirty="0" smtClean="0"/>
              <a:t>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a </a:t>
            </a:r>
            <a:r>
              <a:rPr lang="hr-HR" sz="4000" dirty="0" err="1" smtClean="0"/>
              <a:t>Spice</a:t>
            </a:r>
            <a:r>
              <a:rPr lang="hr-HR" sz="4000" dirty="0" smtClean="0"/>
              <a:t> </a:t>
            </a:r>
            <a:r>
              <a:rPr lang="hr-HR" sz="4000" dirty="0" err="1" smtClean="0"/>
              <a:t>Girl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salt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pepper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ginger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sugar</a:t>
            </a: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1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3. Who is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</a:t>
            </a:r>
            <a:r>
              <a:rPr lang="hr-HR" sz="4000" dirty="0" err="1" smtClean="0"/>
              <a:t>female</a:t>
            </a:r>
            <a:r>
              <a:rPr lang="hr-HR" sz="4000" dirty="0" smtClean="0"/>
              <a:t> </a:t>
            </a:r>
            <a:r>
              <a:rPr lang="hr-HR" sz="4000" dirty="0" err="1" smtClean="0"/>
              <a:t>author</a:t>
            </a:r>
            <a:r>
              <a:rPr lang="hr-HR" sz="4000" dirty="0" smtClean="0"/>
              <a:t> to </a:t>
            </a:r>
            <a:r>
              <a:rPr lang="hr-HR" sz="4000" dirty="0" err="1" smtClean="0"/>
              <a:t>earn</a:t>
            </a:r>
            <a:r>
              <a:rPr lang="hr-HR" sz="4000" dirty="0" smtClean="0"/>
              <a:t> a </a:t>
            </a:r>
            <a:r>
              <a:rPr lang="hr-HR" sz="4000" dirty="0" err="1" smtClean="0"/>
              <a:t>billion</a:t>
            </a:r>
            <a:r>
              <a:rPr lang="hr-HR" sz="4000" dirty="0" smtClean="0"/>
              <a:t> $?</a:t>
            </a:r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9770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The UK had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female</a:t>
            </a:r>
            <a:r>
              <a:rPr lang="hr-HR" sz="4000" dirty="0" smtClean="0"/>
              <a:t> Prime </a:t>
            </a:r>
            <a:r>
              <a:rPr lang="hr-HR" sz="4000" dirty="0" err="1" smtClean="0"/>
              <a:t>Ministers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are </a:t>
            </a:r>
            <a:r>
              <a:rPr lang="hr-HR" sz="4000" dirty="0" err="1" smtClean="0"/>
              <a:t>their</a:t>
            </a:r>
            <a:r>
              <a:rPr lang="hr-HR" sz="4000" dirty="0" smtClean="0"/>
              <a:t> </a:t>
            </a:r>
            <a:r>
              <a:rPr lang="hr-HR" sz="4000" dirty="0" err="1" smtClean="0"/>
              <a:t>surnames</a:t>
            </a:r>
            <a:r>
              <a:rPr lang="hr-HR" sz="4000" dirty="0" smtClean="0"/>
              <a:t>? 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Thatcher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May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Major </a:t>
            </a:r>
            <a:r>
              <a:rPr lang="hr-HR" sz="4000" dirty="0" err="1" smtClean="0"/>
              <a:t>and</a:t>
            </a:r>
            <a:r>
              <a:rPr lang="hr-HR" sz="4000" dirty="0" smtClean="0"/>
              <a:t> June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Cameron </a:t>
            </a:r>
            <a:r>
              <a:rPr lang="hr-HR" sz="4000" dirty="0" err="1" smtClean="0"/>
              <a:t>and</a:t>
            </a:r>
            <a:r>
              <a:rPr lang="hr-HR" sz="4000" dirty="0" smtClean="0"/>
              <a:t> Wilson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House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Home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616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How</a:t>
            </a:r>
            <a:r>
              <a:rPr lang="hr-HR" sz="4000" dirty="0" smtClean="0"/>
              <a:t>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Queens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</a:t>
            </a:r>
            <a:r>
              <a:rPr lang="hr-HR" sz="4000" dirty="0" err="1" smtClean="0"/>
              <a:t>ruled</a:t>
            </a:r>
            <a:r>
              <a:rPr lang="hr-HR" sz="4000" dirty="0" smtClean="0"/>
              <a:t> </a:t>
            </a:r>
            <a:r>
              <a:rPr lang="hr-HR" sz="4000" dirty="0" err="1" smtClean="0"/>
              <a:t>over</a:t>
            </a:r>
            <a:r>
              <a:rPr lang="hr-HR" sz="4000" smtClean="0"/>
              <a:t> Great </a:t>
            </a:r>
            <a:r>
              <a:rPr lang="hr-HR" sz="4000" dirty="0" err="1" smtClean="0"/>
              <a:t>Britain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r>
              <a:rPr lang="hr-HR" sz="4000" dirty="0" smtClean="0"/>
              <a:t>a) 2</a:t>
            </a:r>
          </a:p>
          <a:p>
            <a:pPr marL="0" indent="0">
              <a:buNone/>
            </a:pPr>
            <a:r>
              <a:rPr lang="hr-HR" sz="4000" dirty="0" smtClean="0"/>
              <a:t>b) 3</a:t>
            </a:r>
          </a:p>
          <a:p>
            <a:pPr marL="0" indent="0">
              <a:buNone/>
            </a:pPr>
            <a:r>
              <a:rPr lang="hr-HR" sz="4000" dirty="0" smtClean="0"/>
              <a:t>c) 4</a:t>
            </a:r>
          </a:p>
          <a:p>
            <a:pPr marL="0" indent="0">
              <a:buNone/>
            </a:pPr>
            <a:r>
              <a:rPr lang="hr-HR" sz="4000" dirty="0" smtClean="0"/>
              <a:t>d) 5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0887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6. </a:t>
            </a:r>
            <a:r>
              <a:rPr lang="hr-HR" sz="4000" dirty="0" err="1" smtClean="0"/>
              <a:t>Harry</a:t>
            </a:r>
            <a:r>
              <a:rPr lang="hr-HR" sz="4000" dirty="0" smtClean="0"/>
              <a:t> </a:t>
            </a:r>
            <a:r>
              <a:rPr lang="hr-HR" sz="4000" dirty="0" err="1" smtClean="0"/>
              <a:t>Potter</a:t>
            </a:r>
            <a:r>
              <a:rPr lang="hr-HR" sz="4000" dirty="0" smtClean="0"/>
              <a:t>’s </a:t>
            </a:r>
            <a:r>
              <a:rPr lang="hr-HR" sz="4000" dirty="0" err="1" smtClean="0"/>
              <a:t>smartest</a:t>
            </a:r>
            <a:r>
              <a:rPr lang="hr-HR" sz="4000" dirty="0" smtClean="0"/>
              <a:t> </a:t>
            </a:r>
            <a:r>
              <a:rPr lang="hr-HR" sz="4000" dirty="0" err="1" smtClean="0"/>
              <a:t>friend</a:t>
            </a:r>
            <a:r>
              <a:rPr lang="hr-HR" sz="4000" dirty="0" smtClean="0"/>
              <a:t> is </a:t>
            </a:r>
            <a:r>
              <a:rPr lang="hr-HR" sz="4000" dirty="0" err="1" smtClean="0"/>
              <a:t>called</a:t>
            </a:r>
            <a:r>
              <a:rPr lang="hr-HR" sz="4000" dirty="0" smtClean="0"/>
              <a:t>…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742950" indent="-742950">
              <a:buAutoNum type="alphaLcParenR"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370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One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1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While</a:t>
            </a:r>
            <a:r>
              <a:rPr lang="hr-HR" sz="4000" dirty="0" smtClean="0"/>
              <a:t> on </a:t>
            </a:r>
            <a:r>
              <a:rPr lang="hr-HR" sz="4000" dirty="0" err="1" smtClean="0"/>
              <a:t>holidays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Switzerland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1816, a </a:t>
            </a:r>
            <a:r>
              <a:rPr lang="hr-HR" sz="4000" dirty="0" err="1" smtClean="0"/>
              <a:t>teenage</a:t>
            </a:r>
            <a:r>
              <a:rPr lang="hr-HR" sz="4000" dirty="0" smtClean="0"/>
              <a:t> </a:t>
            </a:r>
            <a:r>
              <a:rPr lang="hr-HR" sz="4000" dirty="0" err="1" smtClean="0"/>
              <a:t>girl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hr-HR" sz="4000" dirty="0" err="1" smtClean="0"/>
              <a:t>Mary</a:t>
            </a:r>
            <a:r>
              <a:rPr lang="hr-HR" sz="4000" dirty="0" smtClean="0"/>
              <a:t> </a:t>
            </a:r>
            <a:r>
              <a:rPr lang="hr-HR" sz="4000" dirty="0" err="1" smtClean="0"/>
              <a:t>Shelley</a:t>
            </a:r>
            <a:r>
              <a:rPr lang="hr-HR" sz="4000" dirty="0" smtClean="0"/>
              <a:t> </a:t>
            </a:r>
            <a:r>
              <a:rPr lang="hr-HR" sz="4000" dirty="0" err="1" smtClean="0"/>
              <a:t>thought</a:t>
            </a:r>
            <a:r>
              <a:rPr lang="hr-HR" sz="4000" dirty="0" smtClean="0"/>
              <a:t> of a </a:t>
            </a:r>
            <a:r>
              <a:rPr lang="hr-HR" sz="4000" dirty="0" err="1" smtClean="0"/>
              <a:t>story</a:t>
            </a:r>
            <a:r>
              <a:rPr lang="hr-HR" sz="4000" dirty="0" smtClean="0"/>
              <a:t> </a:t>
            </a:r>
            <a:r>
              <a:rPr lang="hr-HR" sz="4000" dirty="0" err="1" smtClean="0"/>
              <a:t>about</a:t>
            </a:r>
            <a:r>
              <a:rPr lang="hr-HR" sz="4000" dirty="0" smtClean="0"/>
              <a:t> a </a:t>
            </a:r>
            <a:r>
              <a:rPr lang="hr-HR" sz="4000" dirty="0" err="1" smtClean="0"/>
              <a:t>doctor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hr-HR" sz="4000" dirty="0" err="1" smtClean="0"/>
              <a:t>Victor</a:t>
            </a:r>
            <a:r>
              <a:rPr lang="hr-HR" sz="4000" dirty="0" smtClean="0"/>
              <a:t>.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story</a:t>
            </a:r>
            <a:r>
              <a:rPr lang="hr-HR" sz="4000" dirty="0" smtClean="0"/>
              <a:t>, the </a:t>
            </a:r>
            <a:r>
              <a:rPr lang="hr-HR" sz="4000" dirty="0" err="1" smtClean="0"/>
              <a:t>doctor</a:t>
            </a:r>
            <a:r>
              <a:rPr lang="hr-HR" sz="4000" dirty="0" smtClean="0"/>
              <a:t> </a:t>
            </a:r>
            <a:r>
              <a:rPr lang="hr-HR" sz="4000" dirty="0" err="1" smtClean="0"/>
              <a:t>creates</a:t>
            </a:r>
            <a:r>
              <a:rPr lang="hr-HR" sz="4000" dirty="0" smtClean="0"/>
              <a:t> a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 </a:t>
            </a:r>
            <a:r>
              <a:rPr lang="hr-HR" sz="4000" dirty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 </a:t>
            </a:r>
            <a:r>
              <a:rPr lang="hr-HR" sz="4000" dirty="0" err="1" smtClean="0"/>
              <a:t>kills</a:t>
            </a:r>
            <a:r>
              <a:rPr lang="hr-HR" sz="4000" dirty="0" smtClean="0"/>
              <a:t> </a:t>
            </a:r>
            <a:r>
              <a:rPr lang="hr-HR" sz="4000" dirty="0" err="1" smtClean="0"/>
              <a:t>him</a:t>
            </a:r>
            <a:r>
              <a:rPr lang="hr-HR" sz="4000" dirty="0" smtClean="0"/>
              <a:t>.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real</a:t>
            </a:r>
            <a:r>
              <a:rPr lang="hr-HR" sz="4000" dirty="0" smtClean="0"/>
              <a:t> </a:t>
            </a:r>
            <a:r>
              <a:rPr lang="hr-HR" sz="4000" dirty="0" err="1" smtClean="0"/>
              <a:t>life</a:t>
            </a:r>
            <a:r>
              <a:rPr lang="hr-HR" sz="4000" dirty="0" smtClean="0"/>
              <a:t>,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become</a:t>
            </a:r>
            <a:r>
              <a:rPr lang="hr-HR" sz="4000" dirty="0" smtClean="0"/>
              <a:t> one of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monsters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of film </a:t>
            </a:r>
            <a:r>
              <a:rPr lang="hr-HR" sz="4000" dirty="0" err="1" smtClean="0"/>
              <a:t>and</a:t>
            </a:r>
            <a:r>
              <a:rPr lang="hr-HR" sz="4000" dirty="0" smtClean="0"/>
              <a:t> literature. The </a:t>
            </a:r>
            <a:r>
              <a:rPr lang="hr-HR" sz="4000" dirty="0" err="1" smtClean="0"/>
              <a:t>doctor</a:t>
            </a:r>
            <a:r>
              <a:rPr lang="hr-HR" sz="4000" dirty="0" smtClean="0"/>
              <a:t>’s </a:t>
            </a:r>
            <a:r>
              <a:rPr lang="hr-HR" sz="4000" dirty="0" err="1" smtClean="0"/>
              <a:t>surname</a:t>
            </a:r>
            <a:r>
              <a:rPr lang="hr-HR" sz="4000" dirty="0" smtClean="0"/>
              <a:t> </a:t>
            </a:r>
            <a:r>
              <a:rPr lang="hr-HR" sz="4000" dirty="0" err="1" smtClean="0"/>
              <a:t>became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’</a:t>
            </a:r>
            <a:r>
              <a:rPr lang="hr-HR" sz="4000" dirty="0" err="1" smtClean="0"/>
              <a:t>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monster</a:t>
            </a:r>
            <a:r>
              <a:rPr lang="hr-HR" sz="4000" dirty="0" smtClean="0"/>
              <a:t>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8194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</a:t>
            </a:r>
            <a:r>
              <a:rPr lang="hr-HR" sz="4000" dirty="0" err="1" smtClean="0"/>
              <a:t>Beyonce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born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…</a:t>
            </a:r>
          </a:p>
          <a:p>
            <a:pPr marL="0" indent="0">
              <a:buNone/>
            </a:pPr>
            <a:r>
              <a:rPr lang="hr-HR" sz="4000" dirty="0" smtClean="0"/>
              <a:t>a) Denver, Colorado</a:t>
            </a:r>
          </a:p>
          <a:p>
            <a:pPr marL="0" indent="0">
              <a:buNone/>
            </a:pPr>
            <a:r>
              <a:rPr lang="hr-HR" sz="4000" dirty="0" smtClean="0"/>
              <a:t>b) </a:t>
            </a:r>
            <a:r>
              <a:rPr lang="hr-HR" sz="4000" dirty="0" err="1" smtClean="0"/>
              <a:t>Honolulu</a:t>
            </a:r>
            <a:r>
              <a:rPr lang="hr-HR" sz="4000" dirty="0" smtClean="0"/>
              <a:t>, </a:t>
            </a:r>
            <a:r>
              <a:rPr lang="hr-HR" sz="4000" dirty="0" err="1" smtClean="0"/>
              <a:t>Hawaii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c) </a:t>
            </a:r>
            <a:r>
              <a:rPr lang="hr-HR" sz="4000" dirty="0" err="1" smtClean="0"/>
              <a:t>Salem</a:t>
            </a:r>
            <a:r>
              <a:rPr lang="hr-HR" sz="4000" dirty="0" smtClean="0"/>
              <a:t>, </a:t>
            </a:r>
            <a:r>
              <a:rPr lang="hr-HR" sz="4000" dirty="0" err="1" smtClean="0"/>
              <a:t>Oregon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d) Houston, Texas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0895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She</a:t>
            </a:r>
            <a:r>
              <a:rPr lang="hr-HR" sz="4000" dirty="0" smtClean="0"/>
              <a:t> is one of the most </a:t>
            </a:r>
            <a:r>
              <a:rPr lang="hr-HR" sz="4000" dirty="0" err="1" smtClean="0"/>
              <a:t>powerful</a:t>
            </a:r>
            <a:r>
              <a:rPr lang="hr-HR" sz="4000" dirty="0" smtClean="0"/>
              <a:t> </a:t>
            </a:r>
            <a:r>
              <a:rPr lang="hr-HR" sz="4000" dirty="0" err="1" smtClean="0"/>
              <a:t>women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. </a:t>
            </a:r>
            <a:r>
              <a:rPr lang="hr-HR" sz="4000" dirty="0" err="1" smtClean="0"/>
              <a:t>She</a:t>
            </a:r>
            <a:r>
              <a:rPr lang="hr-HR" sz="4000" dirty="0" smtClean="0"/>
              <a:t> </a:t>
            </a:r>
            <a:r>
              <a:rPr lang="hr-HR" sz="4000" dirty="0" err="1" smtClean="0"/>
              <a:t>started</a:t>
            </a:r>
            <a:r>
              <a:rPr lang="hr-HR" sz="4000" dirty="0" smtClean="0"/>
              <a:t> as a talk </a:t>
            </a:r>
            <a:r>
              <a:rPr lang="hr-HR" sz="4000" dirty="0" err="1" smtClean="0"/>
              <a:t>show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, but </a:t>
            </a:r>
            <a:r>
              <a:rPr lang="hr-HR" sz="4000" dirty="0" err="1" smtClean="0"/>
              <a:t>now</a:t>
            </a:r>
            <a:r>
              <a:rPr lang="hr-HR" sz="4000" dirty="0" smtClean="0"/>
              <a:t> </a:t>
            </a:r>
            <a:r>
              <a:rPr lang="hr-HR" sz="4000" dirty="0" err="1" smtClean="0"/>
              <a:t>she</a:t>
            </a:r>
            <a:r>
              <a:rPr lang="hr-HR" sz="4000" dirty="0" smtClean="0"/>
              <a:t> </a:t>
            </a:r>
            <a:r>
              <a:rPr lang="hr-HR" sz="4000" dirty="0" err="1" smtClean="0"/>
              <a:t>owns</a:t>
            </a:r>
            <a:r>
              <a:rPr lang="hr-HR" sz="4000" dirty="0" smtClean="0"/>
              <a:t> her own TV </a:t>
            </a:r>
            <a:r>
              <a:rPr lang="hr-HR" sz="4000" dirty="0" err="1" smtClean="0"/>
              <a:t>network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„OWN”, a magazine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„O”, a film studio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„HARPO” </a:t>
            </a:r>
            <a:r>
              <a:rPr lang="hr-HR" sz="4000" dirty="0" err="1" smtClean="0"/>
              <a:t>and</a:t>
            </a:r>
            <a:r>
              <a:rPr lang="hr-HR" sz="4000" dirty="0" smtClean="0"/>
              <a:t> a radio </a:t>
            </a:r>
            <a:r>
              <a:rPr lang="hr-HR" sz="4000" dirty="0" err="1" smtClean="0"/>
              <a:t>channel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Her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is </a:t>
            </a:r>
            <a:r>
              <a:rPr lang="hr-HR" sz="4000" dirty="0" err="1" smtClean="0"/>
              <a:t>simply</a:t>
            </a:r>
            <a:r>
              <a:rPr lang="hr-HR" sz="4000" dirty="0" smtClean="0"/>
              <a:t>…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7828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What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of </a:t>
            </a:r>
            <a:r>
              <a:rPr lang="hr-HR" sz="4000" dirty="0" err="1" smtClean="0"/>
              <a:t>Peter</a:t>
            </a:r>
            <a:r>
              <a:rPr lang="hr-HR" sz="4000" dirty="0" smtClean="0"/>
              <a:t> Pan’s </a:t>
            </a:r>
            <a:r>
              <a:rPr lang="hr-HR" sz="4000" dirty="0" err="1" smtClean="0"/>
              <a:t>fairy</a:t>
            </a:r>
            <a:r>
              <a:rPr lang="hr-HR" sz="4000" dirty="0" smtClean="0"/>
              <a:t>?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 smtClean="0"/>
              <a:t>a) </a:t>
            </a:r>
            <a:r>
              <a:rPr lang="hr-HR" sz="4000" dirty="0" err="1" smtClean="0"/>
              <a:t>Ariel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smtClean="0"/>
              <a:t>b) Bella</a:t>
            </a:r>
          </a:p>
          <a:p>
            <a:pPr marL="0" indent="0">
              <a:buNone/>
            </a:pPr>
            <a:r>
              <a:rPr lang="hr-HR" sz="4000" dirty="0" smtClean="0"/>
              <a:t>c) </a:t>
            </a:r>
            <a:r>
              <a:rPr lang="hr-HR" sz="4000" dirty="0" err="1" smtClean="0"/>
              <a:t>Tinker</a:t>
            </a:r>
            <a:r>
              <a:rPr lang="hr-HR" sz="4000" dirty="0" smtClean="0"/>
              <a:t> Bell</a:t>
            </a:r>
          </a:p>
          <a:p>
            <a:pPr marL="0" indent="0">
              <a:buNone/>
            </a:pPr>
            <a:r>
              <a:rPr lang="hr-HR" sz="4000" dirty="0" smtClean="0"/>
              <a:t>d) </a:t>
            </a:r>
            <a:r>
              <a:rPr lang="hr-HR" sz="4000" dirty="0" err="1" smtClean="0"/>
              <a:t>Rapunzel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9181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Three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0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„Bard” is a </a:t>
            </a:r>
            <a:r>
              <a:rPr lang="hr-HR" sz="4000" dirty="0" err="1" smtClean="0"/>
              <a:t>pub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Rijeka, but </a:t>
            </a:r>
            <a:r>
              <a:rPr lang="hr-HR" sz="4000" dirty="0" err="1" smtClean="0"/>
              <a:t>also</a:t>
            </a:r>
            <a:r>
              <a:rPr lang="hr-HR" sz="4000" dirty="0" smtClean="0"/>
              <a:t> a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one of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writers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of </a:t>
            </a:r>
            <a:r>
              <a:rPr lang="hr-HR" sz="4000" dirty="0" err="1" smtClean="0"/>
              <a:t>world</a:t>
            </a:r>
            <a:r>
              <a:rPr lang="hr-HR" sz="4000" dirty="0" smtClean="0"/>
              <a:t> literature. He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as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as</a:t>
            </a:r>
            <a:r>
              <a:rPr lang="hr-HR" sz="4000" dirty="0" smtClean="0"/>
              <a:t> 1700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words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</a:t>
            </a: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759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S</a:t>
            </a:r>
            <a:r>
              <a:rPr lang="en-US" sz="4000" dirty="0" err="1" smtClean="0"/>
              <a:t>ome</a:t>
            </a:r>
            <a:r>
              <a:rPr lang="en-US" sz="4000" dirty="0" smtClean="0"/>
              <a:t> of the passengers from the Titanic </a:t>
            </a:r>
            <a:r>
              <a:rPr lang="hr-HR" sz="4000" dirty="0" err="1" smtClean="0"/>
              <a:t>were</a:t>
            </a:r>
            <a:r>
              <a:rPr lang="hr-HR" sz="4000" dirty="0" smtClean="0"/>
              <a:t> </a:t>
            </a:r>
            <a:r>
              <a:rPr lang="hr-HR" sz="4000" dirty="0" err="1" smtClean="0"/>
              <a:t>rescued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a </a:t>
            </a:r>
            <a:r>
              <a:rPr lang="hr-HR" sz="4000" dirty="0" err="1" smtClean="0"/>
              <a:t>ship</a:t>
            </a:r>
            <a:r>
              <a:rPr lang="hr-HR" sz="4000" dirty="0" smtClean="0"/>
              <a:t>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. It wasn’t there by accident. </a:t>
            </a:r>
            <a:r>
              <a:rPr lang="hr-HR" sz="4000" dirty="0" smtClean="0"/>
              <a:t>At the </a:t>
            </a:r>
            <a:r>
              <a:rPr lang="hr-HR" sz="4000" dirty="0" err="1" smtClean="0"/>
              <a:t>beginning</a:t>
            </a:r>
            <a:r>
              <a:rPr lang="hr-HR" sz="4000" dirty="0" smtClean="0"/>
              <a:t> of the 20th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, </a:t>
            </a:r>
            <a:r>
              <a:rPr lang="en-US" sz="4000" dirty="0" smtClean="0"/>
              <a:t>Rijeka was one of the main ports used by people to leave Europe in search of a better life.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 was just one of the ships regularly sailing from Rijeka to ______________. (fill in the gap)</a:t>
            </a:r>
          </a:p>
        </p:txBody>
      </p:sp>
    </p:spTree>
    <p:extLst>
      <p:ext uri="{BB962C8B-B14F-4D97-AF65-F5344CB8AC3E}">
        <p14:creationId xmlns:p14="http://schemas.microsoft.com/office/powerpoint/2010/main" val="245112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A </a:t>
            </a:r>
            <a:r>
              <a:rPr lang="hr-HR" sz="4000" dirty="0" err="1" smtClean="0"/>
              <a:t>waiter</a:t>
            </a:r>
            <a:r>
              <a:rPr lang="hr-HR" sz="4000" dirty="0" smtClean="0"/>
              <a:t>, </a:t>
            </a:r>
            <a:r>
              <a:rPr lang="hr-HR" sz="4000" dirty="0" err="1" smtClean="0"/>
              <a:t>called</a:t>
            </a:r>
            <a:r>
              <a:rPr lang="hr-HR" sz="4000" dirty="0" smtClean="0"/>
              <a:t> </a:t>
            </a:r>
            <a:r>
              <a:rPr lang="en-US" sz="4000" dirty="0" smtClean="0"/>
              <a:t>Josip Car</a:t>
            </a:r>
            <a:r>
              <a:rPr lang="hr-HR" sz="4000" dirty="0" smtClean="0"/>
              <a:t>,</a:t>
            </a:r>
            <a:r>
              <a:rPr lang="en-US" sz="4000" dirty="0" smtClean="0"/>
              <a:t> was one of the 70 Croatian crew</a:t>
            </a:r>
            <a:r>
              <a:rPr lang="hr-HR" sz="4000" dirty="0" smtClean="0"/>
              <a:t> </a:t>
            </a:r>
            <a:r>
              <a:rPr lang="en-US" sz="4000" dirty="0" smtClean="0"/>
              <a:t>members on </a:t>
            </a:r>
            <a:r>
              <a:rPr lang="en-US" sz="4000" dirty="0" err="1" smtClean="0"/>
              <a:t>Carpathia</a:t>
            </a:r>
            <a:r>
              <a:rPr lang="en-US" sz="4000" dirty="0" smtClean="0"/>
              <a:t> that evening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1912. He </a:t>
            </a:r>
            <a:r>
              <a:rPr lang="hr-HR" sz="4000" dirty="0" err="1" smtClean="0"/>
              <a:t>kept</a:t>
            </a:r>
            <a:r>
              <a:rPr lang="hr-HR" sz="4000" dirty="0" smtClean="0"/>
              <a:t> a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 </a:t>
            </a:r>
            <a:r>
              <a:rPr lang="hr-HR" sz="4000" dirty="0" err="1" smtClean="0"/>
              <a:t>from</a:t>
            </a:r>
            <a:r>
              <a:rPr lang="hr-HR" sz="4000" dirty="0" smtClean="0"/>
              <a:t> </a:t>
            </a:r>
            <a:r>
              <a:rPr lang="hr-HR" sz="4000" dirty="0" err="1" smtClean="0"/>
              <a:t>Titanic</a:t>
            </a:r>
            <a:r>
              <a:rPr lang="hr-HR" sz="4000" dirty="0" smtClean="0"/>
              <a:t>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</a:t>
            </a:r>
            <a:r>
              <a:rPr lang="hr-HR" sz="4000" dirty="0" err="1" smtClean="0"/>
              <a:t>now</a:t>
            </a:r>
            <a:r>
              <a:rPr lang="hr-HR" sz="4000" dirty="0" smtClean="0"/>
              <a:t> </a:t>
            </a:r>
            <a:r>
              <a:rPr lang="hr-HR" sz="4000" dirty="0" err="1" smtClean="0"/>
              <a:t>be</a:t>
            </a:r>
            <a:r>
              <a:rPr lang="hr-HR" sz="4000" dirty="0" smtClean="0"/>
              <a:t> </a:t>
            </a:r>
            <a:r>
              <a:rPr lang="hr-HR" sz="4000" dirty="0" err="1" smtClean="0"/>
              <a:t>found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Rijeka’s </a:t>
            </a:r>
            <a:r>
              <a:rPr lang="hr-HR" sz="4000" dirty="0" err="1" smtClean="0"/>
              <a:t>Maritime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History</a:t>
            </a:r>
            <a:r>
              <a:rPr lang="hr-HR" sz="4000" dirty="0" smtClean="0"/>
              <a:t> </a:t>
            </a:r>
            <a:r>
              <a:rPr lang="hr-HR" sz="4000" dirty="0" err="1" smtClean="0"/>
              <a:t>Museum</a:t>
            </a:r>
            <a:r>
              <a:rPr lang="hr-HR" sz="4000" dirty="0" smtClean="0"/>
              <a:t>. </a:t>
            </a:r>
            <a:r>
              <a:rPr lang="hr-HR" sz="4000" dirty="0" err="1" smtClean="0"/>
              <a:t>Today</a:t>
            </a:r>
            <a:r>
              <a:rPr lang="hr-HR" sz="4000" dirty="0" smtClean="0"/>
              <a:t>,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one of </a:t>
            </a:r>
            <a:r>
              <a:rPr lang="hr-HR" sz="4000" dirty="0" err="1" smtClean="0"/>
              <a:t>its</a:t>
            </a:r>
            <a:r>
              <a:rPr lang="hr-HR" sz="4000" dirty="0" smtClean="0"/>
              <a:t> </a:t>
            </a:r>
            <a:r>
              <a:rPr lang="hr-HR" sz="4000" dirty="0" err="1" smtClean="0"/>
              <a:t>kind</a:t>
            </a:r>
            <a:r>
              <a:rPr lang="hr-HR" sz="4000" dirty="0" smtClean="0"/>
              <a:t> </a:t>
            </a:r>
            <a:r>
              <a:rPr lang="hr-HR" sz="4000" dirty="0" err="1" smtClean="0"/>
              <a:t>left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Europe. 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souvenir</a:t>
            </a:r>
            <a:r>
              <a:rPr lang="hr-HR" sz="4000" dirty="0" smtClean="0"/>
              <a:t>?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9345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</a:t>
            </a:r>
            <a:r>
              <a:rPr lang="en-US" sz="4000" dirty="0" smtClean="0"/>
              <a:t>In 1906 the number of people leaving Europe through Rijeka almost reached the number of people living in it. So how many people lived in Rijeka in 1906?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</a:t>
            </a:r>
            <a:r>
              <a:rPr lang="en-US" sz="4000" dirty="0" smtClean="0"/>
              <a:t>150 000   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</a:t>
            </a:r>
            <a:r>
              <a:rPr lang="en-US" sz="4000" dirty="0" smtClean="0"/>
              <a:t>100 000  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75 000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about</a:t>
            </a:r>
            <a:r>
              <a:rPr lang="hr-HR" sz="4000" dirty="0" smtClean="0"/>
              <a:t> 50 000</a:t>
            </a:r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22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Irish town is </a:t>
            </a:r>
            <a:r>
              <a:rPr lang="hr-HR" sz="4000" dirty="0" err="1" smtClean="0"/>
              <a:t>going</a:t>
            </a:r>
            <a:r>
              <a:rPr lang="hr-HR" sz="4000" dirty="0" smtClean="0"/>
              <a:t> to </a:t>
            </a:r>
            <a:r>
              <a:rPr lang="hr-HR" sz="4000" dirty="0" err="1" smtClean="0"/>
              <a:t>be</a:t>
            </a:r>
            <a:r>
              <a:rPr lang="hr-HR" sz="4000" dirty="0" smtClean="0"/>
              <a:t> the </a:t>
            </a:r>
            <a:r>
              <a:rPr lang="hr-HR" sz="4000" dirty="0" err="1" smtClean="0"/>
              <a:t>European</a:t>
            </a:r>
            <a:r>
              <a:rPr lang="hr-HR" sz="4000" dirty="0" smtClean="0"/>
              <a:t> Capital of </a:t>
            </a:r>
            <a:r>
              <a:rPr lang="hr-HR" sz="4000" dirty="0" err="1" smtClean="0"/>
              <a:t>Culture</a:t>
            </a:r>
            <a:r>
              <a:rPr lang="hr-HR" sz="4000" dirty="0" smtClean="0"/>
              <a:t> </a:t>
            </a:r>
            <a:r>
              <a:rPr lang="hr-HR" sz="4000" dirty="0" err="1" smtClean="0"/>
              <a:t>alongside</a:t>
            </a:r>
            <a:r>
              <a:rPr lang="hr-HR" sz="4000" dirty="0" smtClean="0"/>
              <a:t> Rijeka </a:t>
            </a:r>
            <a:r>
              <a:rPr lang="hr-HR" sz="4000" dirty="0" err="1" smtClean="0"/>
              <a:t>in</a:t>
            </a:r>
            <a:r>
              <a:rPr lang="hr-HR" sz="4000" dirty="0" smtClean="0"/>
              <a:t> 2020?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487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As </a:t>
            </a:r>
            <a:r>
              <a:rPr lang="hr-HR" sz="4000" dirty="0" err="1" smtClean="0"/>
              <a:t>widespread</a:t>
            </a:r>
            <a:r>
              <a:rPr lang="hr-HR" sz="4000" dirty="0" smtClean="0"/>
              <a:t> as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is, </a:t>
            </a:r>
            <a:r>
              <a:rPr lang="hr-HR" sz="4000" dirty="0" err="1" smtClean="0"/>
              <a:t>it</a:t>
            </a:r>
            <a:r>
              <a:rPr lang="hr-HR" sz="4000" dirty="0" smtClean="0"/>
              <a:t>’s </a:t>
            </a:r>
            <a:r>
              <a:rPr lang="hr-HR" sz="4000" dirty="0" err="1" smtClean="0"/>
              <a:t>not</a:t>
            </a:r>
            <a:r>
              <a:rPr lang="hr-HR" sz="4000" dirty="0" smtClean="0"/>
              <a:t> the most </a:t>
            </a:r>
            <a:r>
              <a:rPr lang="hr-HR" sz="4000" dirty="0" err="1" smtClean="0"/>
              <a:t>spoken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are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languages</a:t>
            </a:r>
            <a:r>
              <a:rPr lang="hr-HR" sz="4000" dirty="0" smtClean="0"/>
              <a:t> </a:t>
            </a:r>
            <a:r>
              <a:rPr lang="hr-HR" sz="4000" dirty="0" err="1" smtClean="0"/>
              <a:t>with</a:t>
            </a:r>
            <a:r>
              <a:rPr lang="hr-HR" sz="4000" dirty="0" smtClean="0"/>
              <a:t> more </a:t>
            </a:r>
            <a:r>
              <a:rPr lang="hr-HR" sz="4000" dirty="0" err="1" smtClean="0"/>
              <a:t>speakers</a:t>
            </a:r>
            <a:r>
              <a:rPr lang="hr-HR" sz="4000" dirty="0" smtClean="0"/>
              <a:t> </a:t>
            </a:r>
            <a:r>
              <a:rPr lang="hr-HR" sz="4000" dirty="0" err="1" smtClean="0"/>
              <a:t>than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. One is </a:t>
            </a:r>
            <a:r>
              <a:rPr lang="hr-HR" sz="4000" dirty="0" err="1" smtClean="0"/>
              <a:t>spoken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400 </a:t>
            </a:r>
            <a:r>
              <a:rPr lang="hr-HR" sz="4000" dirty="0" err="1" smtClean="0"/>
              <a:t>million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</a:t>
            </a:r>
            <a:r>
              <a:rPr lang="hr-HR" sz="4000" dirty="0" err="1" smtClean="0"/>
              <a:t>other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amazing</a:t>
            </a:r>
            <a:r>
              <a:rPr lang="hr-HR" sz="4000" dirty="0" smtClean="0"/>
              <a:t> 1.2 </a:t>
            </a:r>
            <a:r>
              <a:rPr lang="hr-HR" sz="4000" dirty="0" err="1" smtClean="0"/>
              <a:t>billion</a:t>
            </a:r>
            <a:r>
              <a:rPr lang="hr-HR" sz="4000" dirty="0" smtClean="0"/>
              <a:t> </a:t>
            </a:r>
            <a:r>
              <a:rPr lang="hr-HR" sz="4000" dirty="0" err="1" smtClean="0"/>
              <a:t>speakers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two</a:t>
            </a:r>
            <a:r>
              <a:rPr lang="hr-HR" sz="4000" dirty="0" smtClean="0"/>
              <a:t> </a:t>
            </a:r>
            <a:r>
              <a:rPr lang="hr-HR" sz="4000" dirty="0" err="1" smtClean="0"/>
              <a:t>languages</a:t>
            </a:r>
            <a:r>
              <a:rPr lang="hr-HR" sz="4000" dirty="0" smtClean="0"/>
              <a:t>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13905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6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surname</a:t>
            </a:r>
            <a:r>
              <a:rPr lang="hr-HR" sz="4000" dirty="0" smtClean="0"/>
              <a:t> of the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British </a:t>
            </a:r>
            <a:r>
              <a:rPr lang="hr-HR" sz="4000" dirty="0" err="1" smtClean="0"/>
              <a:t>engineer</a:t>
            </a:r>
            <a:r>
              <a:rPr lang="hr-HR" sz="4000" dirty="0" smtClean="0"/>
              <a:t> </a:t>
            </a:r>
            <a:r>
              <a:rPr lang="hr-HR" sz="4000" dirty="0" err="1" smtClean="0"/>
              <a:t>who</a:t>
            </a:r>
            <a:r>
              <a:rPr lang="hr-HR" sz="4000" dirty="0" smtClean="0"/>
              <a:t> </a:t>
            </a:r>
            <a:r>
              <a:rPr lang="hr-HR" sz="4000" dirty="0" err="1" smtClean="0"/>
              <a:t>developed</a:t>
            </a:r>
            <a:r>
              <a:rPr lang="hr-HR" sz="4000" dirty="0" smtClean="0"/>
              <a:t> the torpedo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opened</a:t>
            </a:r>
            <a:r>
              <a:rPr lang="hr-HR" sz="4000" dirty="0" smtClean="0"/>
              <a:t> a torpedo </a:t>
            </a:r>
            <a:r>
              <a:rPr lang="hr-HR" sz="4000" dirty="0" err="1" smtClean="0"/>
              <a:t>factory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 at the </a:t>
            </a:r>
            <a:r>
              <a:rPr lang="hr-HR" sz="4000" dirty="0" err="1" smtClean="0"/>
              <a:t>beginning</a:t>
            </a:r>
            <a:r>
              <a:rPr lang="hr-HR" sz="4000" dirty="0" smtClean="0"/>
              <a:t> of the 20th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349213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One of Rijeka’s </a:t>
            </a:r>
            <a:r>
              <a:rPr lang="hr-HR" sz="4000" dirty="0" err="1" smtClean="0"/>
              <a:t>museums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got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English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museum</a:t>
            </a:r>
            <a:r>
              <a:rPr lang="hr-HR" sz="4000" dirty="0" smtClean="0"/>
              <a:t>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78408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8</a:t>
            </a:r>
            <a:r>
              <a:rPr lang="hr-HR" sz="4000" dirty="0" smtClean="0"/>
              <a:t>. One of the </a:t>
            </a:r>
            <a:r>
              <a:rPr lang="hr-HR" sz="4000" dirty="0" err="1" smtClean="0"/>
              <a:t>biggest</a:t>
            </a:r>
            <a:r>
              <a:rPr lang="hr-HR" sz="4000" dirty="0" smtClean="0"/>
              <a:t> New York </a:t>
            </a:r>
            <a:r>
              <a:rPr lang="hr-HR" sz="4000" dirty="0" err="1" smtClean="0"/>
              <a:t>airports</a:t>
            </a:r>
            <a:r>
              <a:rPr lang="hr-HR" sz="4000" dirty="0"/>
              <a:t>,</a:t>
            </a:r>
            <a:r>
              <a:rPr lang="hr-HR" sz="4000" dirty="0" smtClean="0"/>
              <a:t> a </a:t>
            </a:r>
            <a:r>
              <a:rPr lang="hr-HR" sz="4000" dirty="0" err="1" smtClean="0"/>
              <a:t>street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a </a:t>
            </a:r>
            <a:r>
              <a:rPr lang="hr-HR" sz="4000" dirty="0" err="1" smtClean="0"/>
              <a:t>pub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Rijeka are </a:t>
            </a:r>
            <a:r>
              <a:rPr lang="hr-HR" sz="4000" dirty="0" err="1" smtClean="0"/>
              <a:t>named</a:t>
            </a:r>
            <a:r>
              <a:rPr lang="hr-HR" sz="4000" dirty="0" smtClean="0"/>
              <a:t> </a:t>
            </a:r>
            <a:r>
              <a:rPr lang="hr-HR" sz="4000" dirty="0" err="1" smtClean="0"/>
              <a:t>after</a:t>
            </a:r>
            <a:r>
              <a:rPr lang="hr-HR" sz="4000" dirty="0" smtClean="0"/>
              <a:t> o</a:t>
            </a:r>
            <a:r>
              <a:rPr lang="en-US" sz="4000" dirty="0" smtClean="0"/>
              <a:t>ne </a:t>
            </a:r>
            <a:r>
              <a:rPr lang="en-US" sz="4000" dirty="0"/>
              <a:t>of the most famous New York </a:t>
            </a:r>
            <a:r>
              <a:rPr lang="en-US" sz="4000" dirty="0" smtClean="0"/>
              <a:t>mayors 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?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3368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en-US" sz="4000" dirty="0" smtClean="0"/>
              <a:t>One of these sentences is a ridiculous lie. Guess which one!</a:t>
            </a:r>
          </a:p>
          <a:p>
            <a:pPr marL="742950" indent="-742950">
              <a:buAutoNum type="alphaLcPeriod"/>
            </a:pPr>
            <a:r>
              <a:rPr lang="en-US" sz="4000" dirty="0" smtClean="0"/>
              <a:t>Voldemort visited Rijeka last summer. He was directing a film about a ballet dancer.</a:t>
            </a:r>
          </a:p>
          <a:p>
            <a:pPr marL="742950" indent="-742950">
              <a:buAutoNum type="alphaLcPeriod"/>
            </a:pPr>
            <a:r>
              <a:rPr lang="hr-HR" sz="4000" dirty="0" err="1" smtClean="0"/>
              <a:t>Ernesto</a:t>
            </a:r>
            <a:r>
              <a:rPr lang="hr-HR" sz="4000" dirty="0" smtClean="0"/>
              <a:t> </a:t>
            </a:r>
            <a:r>
              <a:rPr lang="en-US" sz="4000" dirty="0" err="1" smtClean="0"/>
              <a:t>Che</a:t>
            </a:r>
            <a:r>
              <a:rPr lang="en-US" sz="4000" dirty="0" smtClean="0"/>
              <a:t> Guevara visited Rijeka in 1959.</a:t>
            </a:r>
          </a:p>
          <a:p>
            <a:pPr marL="742950" indent="-742950">
              <a:buAutoNum type="alphaLcPeriod"/>
            </a:pPr>
            <a:r>
              <a:rPr lang="hr-HR" sz="4000" dirty="0" err="1" smtClean="0"/>
              <a:t>Teatro</a:t>
            </a:r>
            <a:r>
              <a:rPr lang="hr-HR" sz="4000" dirty="0" smtClean="0"/>
              <a:t> </a:t>
            </a:r>
            <a:r>
              <a:rPr lang="hr-HR" sz="4000" dirty="0" err="1" smtClean="0"/>
              <a:t>Fenice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opened</a:t>
            </a:r>
            <a:r>
              <a:rPr lang="hr-HR" sz="4000" dirty="0" smtClean="0"/>
              <a:t> </a:t>
            </a:r>
            <a:r>
              <a:rPr lang="hr-HR" sz="4000" dirty="0" err="1" smtClean="0"/>
              <a:t>by</a:t>
            </a:r>
            <a:r>
              <a:rPr lang="hr-HR" sz="4000" dirty="0" smtClean="0"/>
              <a:t> </a:t>
            </a:r>
            <a:r>
              <a:rPr lang="hr-HR" sz="4000" dirty="0" err="1" smtClean="0"/>
              <a:t>Giacomo</a:t>
            </a:r>
            <a:r>
              <a:rPr lang="hr-HR" sz="4000" dirty="0" smtClean="0"/>
              <a:t> </a:t>
            </a:r>
            <a:r>
              <a:rPr lang="hr-HR" sz="4000" dirty="0" err="1" smtClean="0"/>
              <a:t>Puccini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1914. He </a:t>
            </a:r>
            <a:r>
              <a:rPr lang="hr-HR" sz="4000" dirty="0" err="1" smtClean="0"/>
              <a:t>really</a:t>
            </a:r>
            <a:r>
              <a:rPr lang="hr-HR" sz="4000" dirty="0" smtClean="0"/>
              <a:t> </a:t>
            </a:r>
            <a:r>
              <a:rPr lang="hr-HR" sz="4000" dirty="0" err="1" smtClean="0"/>
              <a:t>loved</a:t>
            </a:r>
            <a:r>
              <a:rPr lang="hr-HR" sz="4000" dirty="0" smtClean="0"/>
              <a:t> </a:t>
            </a:r>
            <a:r>
              <a:rPr lang="hr-HR" sz="4000" dirty="0" err="1" smtClean="0"/>
              <a:t>cinemas</a:t>
            </a:r>
            <a:r>
              <a:rPr lang="hr-HR" sz="4000" dirty="0" smtClean="0"/>
              <a:t>. </a:t>
            </a:r>
            <a:endParaRPr lang="en-US" sz="4000" dirty="0" smtClean="0"/>
          </a:p>
          <a:p>
            <a:pPr marL="742950" indent="-742950">
              <a:buAutoNum type="alphaLcPeriod"/>
            </a:pPr>
            <a:r>
              <a:rPr lang="en-US" sz="4000" dirty="0" smtClean="0"/>
              <a:t>In 1971, the space capsule of Apollo 12 was on display in front of the Governor’s Palace. 30 000 people saw it. </a:t>
            </a:r>
          </a:p>
          <a:p>
            <a:pPr marL="742950" indent="-742950">
              <a:buAutoNum type="alphaLcPeriod"/>
            </a:pP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09606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Rijeka’s </a:t>
            </a:r>
            <a:r>
              <a:rPr lang="hr-HR" sz="4000" dirty="0" err="1" smtClean="0"/>
              <a:t>football</a:t>
            </a:r>
            <a:r>
              <a:rPr lang="hr-HR" sz="4000" dirty="0" smtClean="0"/>
              <a:t> </a:t>
            </a:r>
            <a:r>
              <a:rPr lang="hr-HR" sz="4000" dirty="0" err="1" smtClean="0"/>
              <a:t>team</a:t>
            </a:r>
            <a:r>
              <a:rPr lang="hr-HR" sz="4000" dirty="0" smtClean="0"/>
              <a:t> </a:t>
            </a:r>
            <a:r>
              <a:rPr lang="hr-HR" sz="4000" dirty="0" err="1" smtClean="0"/>
              <a:t>outplayed</a:t>
            </a:r>
            <a:r>
              <a:rPr lang="hr-HR" sz="4000" dirty="0" smtClean="0"/>
              <a:t> </a:t>
            </a:r>
            <a:r>
              <a:rPr lang="en-US" sz="4000" dirty="0"/>
              <a:t>The New Saints of </a:t>
            </a:r>
            <a:r>
              <a:rPr lang="en-US" sz="4000" dirty="0" err="1"/>
              <a:t>Oswestry</a:t>
            </a:r>
            <a:r>
              <a:rPr lang="en-US" sz="4000" dirty="0"/>
              <a:t> Town &amp; </a:t>
            </a:r>
            <a:r>
              <a:rPr lang="en-US" sz="4000" dirty="0" err="1"/>
              <a:t>Llansantffraid</a:t>
            </a:r>
            <a:r>
              <a:rPr lang="en-US" sz="4000" dirty="0"/>
              <a:t> Football </a:t>
            </a:r>
            <a:r>
              <a:rPr lang="en-US" sz="4000" dirty="0" smtClean="0"/>
              <a:t>Club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July</a:t>
            </a:r>
            <a:r>
              <a:rPr lang="hr-HR" sz="4000" dirty="0" smtClean="0"/>
              <a:t> 2017.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league</a:t>
            </a:r>
            <a:r>
              <a:rPr lang="hr-HR" sz="4000" dirty="0" smtClean="0"/>
              <a:t> do The New </a:t>
            </a:r>
            <a:r>
              <a:rPr lang="hr-HR" sz="4000" dirty="0" err="1" smtClean="0"/>
              <a:t>Saints</a:t>
            </a:r>
            <a:r>
              <a:rPr lang="hr-HR" sz="4000" dirty="0" smtClean="0"/>
              <a:t> </a:t>
            </a:r>
            <a:r>
              <a:rPr lang="hr-HR" sz="4000" dirty="0" err="1" smtClean="0"/>
              <a:t>play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? </a:t>
            </a:r>
            <a:endParaRPr lang="en-US" sz="4000" dirty="0" smtClean="0"/>
          </a:p>
          <a:p>
            <a:pPr marL="742950" indent="-742950">
              <a:buAutoNum type="alphaLcPeriod"/>
            </a:pP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05767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Four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3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hr-HR" sz="4000" dirty="0" err="1" smtClean="0"/>
              <a:t>When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</a:t>
            </a:r>
            <a:r>
              <a:rPr lang="hr-HR" sz="4000" dirty="0" err="1" smtClean="0"/>
              <a:t>story</a:t>
            </a:r>
            <a:r>
              <a:rPr lang="hr-HR" sz="4000" dirty="0" smtClean="0"/>
              <a:t> </a:t>
            </a:r>
            <a:r>
              <a:rPr lang="hr-HR" sz="4000" dirty="0" err="1" smtClean="0"/>
              <a:t>about</a:t>
            </a:r>
            <a:r>
              <a:rPr lang="hr-HR" sz="4000" dirty="0" smtClean="0"/>
              <a:t> Sherlock Holmes </a:t>
            </a:r>
            <a:r>
              <a:rPr lang="hr-HR" sz="4000" dirty="0" err="1" smtClean="0"/>
              <a:t>published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200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175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150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125 </a:t>
            </a:r>
            <a:r>
              <a:rPr lang="hr-HR" sz="4000" dirty="0" err="1" smtClean="0"/>
              <a:t>years</a:t>
            </a:r>
            <a:r>
              <a:rPr lang="hr-HR" sz="4000" dirty="0" smtClean="0"/>
              <a:t> ago</a:t>
            </a: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56832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2. Who </a:t>
            </a:r>
            <a:r>
              <a:rPr lang="hr-HR" sz="4000" dirty="0" err="1" smtClean="0"/>
              <a:t>were</a:t>
            </a:r>
            <a:r>
              <a:rPr lang="hr-HR" sz="4000" dirty="0" smtClean="0"/>
              <a:t> 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citizens</a:t>
            </a:r>
            <a:r>
              <a:rPr lang="hr-HR" sz="4000" dirty="0" smtClean="0"/>
              <a:t> of </a:t>
            </a:r>
            <a:r>
              <a:rPr lang="hr-HR" sz="4000" dirty="0" err="1" smtClean="0"/>
              <a:t>Liverpool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1960s?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The Who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The Beatles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Rolling</a:t>
            </a:r>
            <a:r>
              <a:rPr lang="hr-HR" sz="4000" dirty="0" smtClean="0"/>
              <a:t> Stones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Atomic</a:t>
            </a:r>
            <a:r>
              <a:rPr lang="hr-HR" sz="4000" dirty="0" smtClean="0"/>
              <a:t> </a:t>
            </a:r>
            <a:r>
              <a:rPr lang="hr-HR" sz="4000" dirty="0" err="1" smtClean="0"/>
              <a:t>Kitten</a:t>
            </a:r>
            <a:endParaRPr lang="en-US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16375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</a:t>
            </a:r>
            <a:r>
              <a:rPr lang="hr-HR" sz="4000" dirty="0" err="1" smtClean="0"/>
              <a:t>Legends</a:t>
            </a:r>
            <a:r>
              <a:rPr lang="hr-HR" sz="4000" dirty="0" smtClean="0"/>
              <a:t> </a:t>
            </a:r>
            <a:r>
              <a:rPr lang="hr-HR" sz="4000" dirty="0" err="1" smtClean="0"/>
              <a:t>say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the </a:t>
            </a:r>
            <a:r>
              <a:rPr lang="hr-HR" sz="4000" dirty="0" err="1" smtClean="0"/>
              <a:t>evil</a:t>
            </a:r>
            <a:r>
              <a:rPr lang="hr-HR" sz="4000" dirty="0" smtClean="0"/>
              <a:t> </a:t>
            </a:r>
            <a:r>
              <a:rPr lang="hr-HR" sz="4000" dirty="0" err="1" smtClean="0"/>
              <a:t>Sheriff</a:t>
            </a:r>
            <a:r>
              <a:rPr lang="hr-HR" sz="4000" dirty="0" smtClean="0"/>
              <a:t> of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the </a:t>
            </a:r>
            <a:r>
              <a:rPr lang="hr-HR" sz="4000" dirty="0" err="1" smtClean="0"/>
              <a:t>arch</a:t>
            </a:r>
            <a:r>
              <a:rPr lang="hr-HR" sz="4000" dirty="0" smtClean="0"/>
              <a:t> </a:t>
            </a:r>
            <a:r>
              <a:rPr lang="hr-HR" sz="4000" dirty="0" err="1" smtClean="0"/>
              <a:t>enemy</a:t>
            </a:r>
            <a:r>
              <a:rPr lang="hr-HR" sz="4000" dirty="0" smtClean="0"/>
              <a:t> of a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</a:t>
            </a:r>
            <a:r>
              <a:rPr lang="hr-HR" sz="4000" dirty="0" err="1" smtClean="0"/>
              <a:t>fighter</a:t>
            </a:r>
            <a:r>
              <a:rPr lang="hr-HR" sz="4000" dirty="0" smtClean="0"/>
              <a:t> for </a:t>
            </a:r>
            <a:r>
              <a:rPr lang="hr-HR" sz="4000" dirty="0" err="1" smtClean="0"/>
              <a:t>justice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is no statue of the </a:t>
            </a:r>
            <a:r>
              <a:rPr lang="hr-HR" sz="4000" dirty="0" err="1" smtClean="0"/>
              <a:t>Sheriff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, but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</a:t>
            </a:r>
            <a:r>
              <a:rPr lang="hr-HR" sz="4000" dirty="0" err="1" smtClean="0"/>
              <a:t>find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hero</a:t>
            </a:r>
            <a:r>
              <a:rPr lang="hr-HR" sz="4000" dirty="0" smtClean="0"/>
              <a:t>’s </a:t>
            </a:r>
            <a:r>
              <a:rPr lang="hr-HR" sz="4000" dirty="0" err="1" smtClean="0"/>
              <a:t>right</a:t>
            </a:r>
            <a:r>
              <a:rPr lang="hr-HR" sz="4000" dirty="0" smtClean="0"/>
              <a:t> </a:t>
            </a:r>
            <a:r>
              <a:rPr lang="hr-HR" sz="4000" dirty="0" err="1" smtClean="0"/>
              <a:t>next</a:t>
            </a:r>
            <a:r>
              <a:rPr lang="hr-HR" sz="4000" dirty="0" smtClean="0"/>
              <a:t> to the </a:t>
            </a:r>
            <a:r>
              <a:rPr lang="hr-HR" sz="4000" dirty="0" err="1" smtClean="0"/>
              <a:t>Nottingham</a:t>
            </a:r>
            <a:r>
              <a:rPr lang="hr-HR" sz="4000" dirty="0" smtClean="0"/>
              <a:t> </a:t>
            </a:r>
            <a:r>
              <a:rPr lang="hr-HR" sz="4000" dirty="0" err="1" smtClean="0"/>
              <a:t>castle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hero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86458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4. Who of </a:t>
            </a:r>
            <a:r>
              <a:rPr lang="hr-HR" sz="4000" dirty="0" err="1" smtClean="0"/>
              <a:t>these</a:t>
            </a:r>
            <a:r>
              <a:rPr lang="hr-HR" sz="4000" dirty="0" smtClean="0"/>
              <a:t> </a:t>
            </a:r>
            <a:r>
              <a:rPr lang="hr-HR" sz="4000" dirty="0" err="1" smtClean="0"/>
              <a:t>people</a:t>
            </a:r>
            <a:r>
              <a:rPr lang="hr-HR" sz="4000" dirty="0" smtClean="0"/>
              <a:t> </a:t>
            </a:r>
            <a:r>
              <a:rPr lang="hr-HR" sz="4000" dirty="0" err="1" smtClean="0"/>
              <a:t>hadn</a:t>
            </a:r>
            <a:r>
              <a:rPr lang="hr-HR" sz="4000" dirty="0" smtClean="0"/>
              <a:t>’t </a:t>
            </a:r>
            <a:r>
              <a:rPr lang="hr-HR" sz="4000" dirty="0" err="1" smtClean="0"/>
              <a:t>lived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White </a:t>
            </a:r>
            <a:r>
              <a:rPr lang="hr-HR" sz="4000" dirty="0" err="1" smtClean="0"/>
              <a:t>House</a:t>
            </a:r>
            <a:r>
              <a:rPr lang="hr-HR" sz="4000" dirty="0" smtClean="0"/>
              <a:t> </a:t>
            </a:r>
            <a:r>
              <a:rPr lang="hr-HR" sz="4000" dirty="0" err="1" smtClean="0"/>
              <a:t>before</a:t>
            </a:r>
            <a:r>
              <a:rPr lang="hr-HR" sz="4000" dirty="0" smtClean="0"/>
              <a:t> </a:t>
            </a:r>
            <a:r>
              <a:rPr lang="hr-HR" sz="4000" dirty="0" err="1" smtClean="0"/>
              <a:t>Donald</a:t>
            </a:r>
            <a:r>
              <a:rPr lang="hr-HR" sz="4000" dirty="0" smtClean="0"/>
              <a:t> </a:t>
            </a:r>
            <a:r>
              <a:rPr lang="hr-HR" sz="4000" dirty="0" err="1" smtClean="0"/>
              <a:t>Trump</a:t>
            </a:r>
            <a:r>
              <a:rPr lang="hr-HR" sz="4000" dirty="0" smtClean="0"/>
              <a:t> </a:t>
            </a:r>
            <a:r>
              <a:rPr lang="hr-HR" sz="4000" dirty="0" err="1" smtClean="0"/>
              <a:t>became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President</a:t>
            </a:r>
            <a:r>
              <a:rPr lang="hr-HR" sz="4000" dirty="0" smtClean="0"/>
              <a:t> of the USA?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Hillary Clinton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Bill Clinton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Michelle</a:t>
            </a:r>
            <a:r>
              <a:rPr lang="hr-HR" sz="4000" dirty="0" smtClean="0"/>
              <a:t> Obama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Ivanka </a:t>
            </a:r>
            <a:r>
              <a:rPr lang="hr-HR" sz="4000" dirty="0" err="1" smtClean="0"/>
              <a:t>Trump</a:t>
            </a: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4669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There</a:t>
            </a:r>
            <a:r>
              <a:rPr lang="hr-HR" sz="4000" dirty="0" smtClean="0"/>
              <a:t> </a:t>
            </a:r>
            <a:r>
              <a:rPr lang="hr-HR" sz="4000" dirty="0"/>
              <a:t>are </a:t>
            </a:r>
            <a:r>
              <a:rPr lang="hr-HR" sz="4000" dirty="0" err="1"/>
              <a:t>three</a:t>
            </a:r>
            <a:r>
              <a:rPr lang="hr-HR" sz="4000" dirty="0"/>
              <a:t> </a:t>
            </a:r>
            <a:r>
              <a:rPr lang="hr-HR" sz="4000" dirty="0" err="1"/>
              <a:t>nicknames</a:t>
            </a:r>
            <a:r>
              <a:rPr lang="hr-HR" sz="4000" dirty="0"/>
              <a:t> for the US </a:t>
            </a:r>
            <a:r>
              <a:rPr lang="hr-HR" sz="4000" dirty="0" err="1"/>
              <a:t>flag</a:t>
            </a:r>
            <a:r>
              <a:rPr lang="hr-HR" sz="4000" dirty="0"/>
              <a:t>: </a:t>
            </a:r>
            <a:r>
              <a:rPr lang="en-US" sz="4000" dirty="0"/>
              <a:t>The Stars and Stripes, Old Glory</a:t>
            </a:r>
            <a:r>
              <a:rPr lang="hr-HR" sz="4000" dirty="0"/>
              <a:t> </a:t>
            </a:r>
            <a:r>
              <a:rPr lang="en-US" sz="4000" dirty="0"/>
              <a:t>and </a:t>
            </a:r>
            <a:r>
              <a:rPr lang="hr-HR" sz="4000" dirty="0" smtClean="0"/>
              <a:t>______________________.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222123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______________ is the </a:t>
            </a:r>
            <a:r>
              <a:rPr lang="hr-HR" sz="4000" dirty="0" err="1" smtClean="0"/>
              <a:t>only</a:t>
            </a:r>
            <a:r>
              <a:rPr lang="hr-HR" sz="4000" dirty="0" smtClean="0"/>
              <a:t> </a:t>
            </a:r>
            <a:r>
              <a:rPr lang="hr-HR" sz="4000" dirty="0" err="1" smtClean="0"/>
              <a:t>city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</a:t>
            </a:r>
            <a:r>
              <a:rPr lang="hr-HR" sz="4000" dirty="0" err="1" smtClean="0"/>
              <a:t>world</a:t>
            </a:r>
            <a:r>
              <a:rPr lang="hr-HR" sz="4000" dirty="0" smtClean="0"/>
              <a:t> </a:t>
            </a: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hosted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</a:t>
            </a:r>
            <a:r>
              <a:rPr lang="hr-HR" sz="4000" dirty="0" err="1" smtClean="0"/>
              <a:t>Summer</a:t>
            </a:r>
            <a:r>
              <a:rPr lang="hr-HR" sz="4000" dirty="0" smtClean="0"/>
              <a:t> </a:t>
            </a:r>
            <a:r>
              <a:rPr lang="hr-HR" sz="4000" dirty="0" err="1" smtClean="0"/>
              <a:t>Olympic</a:t>
            </a:r>
            <a:r>
              <a:rPr lang="hr-HR" sz="4000" dirty="0" smtClean="0"/>
              <a:t> </a:t>
            </a:r>
            <a:r>
              <a:rPr lang="hr-HR" sz="4000" dirty="0" err="1" smtClean="0"/>
              <a:t>Games</a:t>
            </a:r>
            <a:r>
              <a:rPr lang="hr-HR" sz="4000" dirty="0" smtClean="0"/>
              <a:t> 3 </a:t>
            </a:r>
            <a:r>
              <a:rPr lang="hr-HR" sz="4000" dirty="0" err="1" smtClean="0"/>
              <a:t>times</a:t>
            </a:r>
            <a:r>
              <a:rPr lang="hr-HR" sz="4000" dirty="0" smtClean="0"/>
              <a:t>. 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18212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6. </a:t>
            </a:r>
            <a:r>
              <a:rPr lang="hr-HR" sz="4000" dirty="0" err="1" smtClean="0"/>
              <a:t>Which</a:t>
            </a:r>
            <a:r>
              <a:rPr lang="hr-HR" sz="4000" dirty="0" smtClean="0"/>
              <a:t> sport </a:t>
            </a:r>
            <a:r>
              <a:rPr lang="hr-HR" sz="4000" dirty="0" err="1" smtClean="0"/>
              <a:t>wasn</a:t>
            </a:r>
            <a:r>
              <a:rPr lang="hr-HR" sz="4000" dirty="0" smtClean="0"/>
              <a:t>’t </a:t>
            </a:r>
            <a:r>
              <a:rPr lang="hr-HR" sz="4000" dirty="0" err="1" smtClean="0"/>
              <a:t>invented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UK?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cricket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rugby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football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basketball</a:t>
            </a: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3612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When</a:t>
            </a:r>
            <a:r>
              <a:rPr lang="hr-HR" sz="4000" dirty="0" smtClean="0"/>
              <a:t> </a:t>
            </a:r>
            <a:r>
              <a:rPr lang="hr-HR" sz="4000" dirty="0" err="1" smtClean="0"/>
              <a:t>did</a:t>
            </a:r>
            <a:r>
              <a:rPr lang="hr-HR" sz="4000" dirty="0" smtClean="0"/>
              <a:t> </a:t>
            </a:r>
            <a:r>
              <a:rPr lang="hr-HR" sz="4000" dirty="0" err="1" smtClean="0"/>
              <a:t>mankind</a:t>
            </a:r>
            <a:r>
              <a:rPr lang="hr-HR" sz="4000" dirty="0" smtClean="0"/>
              <a:t> </a:t>
            </a:r>
            <a:r>
              <a:rPr lang="hr-HR" sz="4000" dirty="0" err="1" smtClean="0"/>
              <a:t>land</a:t>
            </a:r>
            <a:r>
              <a:rPr lang="hr-HR" sz="4000" dirty="0" smtClean="0"/>
              <a:t> on the </a:t>
            </a:r>
            <a:r>
              <a:rPr lang="hr-HR" sz="4000" dirty="0" err="1" smtClean="0"/>
              <a:t>Moon</a:t>
            </a:r>
            <a:r>
              <a:rPr lang="hr-HR" sz="4000" dirty="0" smtClean="0"/>
              <a:t> for the </a:t>
            </a:r>
            <a:r>
              <a:rPr lang="hr-HR" sz="4000" dirty="0" err="1" smtClean="0"/>
              <a:t>first</a:t>
            </a:r>
            <a:r>
              <a:rPr lang="hr-HR" sz="4000" dirty="0" smtClean="0"/>
              <a:t> time? (</a:t>
            </a:r>
            <a:r>
              <a:rPr lang="hr-HR" sz="4000" dirty="0" err="1" smtClean="0"/>
              <a:t>year</a:t>
            </a:r>
            <a:r>
              <a:rPr lang="hr-HR" sz="4000" dirty="0" smtClean="0"/>
              <a:t>)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972988" cy="38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3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</a:t>
            </a:r>
            <a:r>
              <a:rPr lang="hr-HR" sz="4000" dirty="0" err="1" smtClean="0"/>
              <a:t>What</a:t>
            </a:r>
            <a:r>
              <a:rPr lang="hr-HR" sz="4000" dirty="0" smtClean="0"/>
              <a:t>’s the </a:t>
            </a:r>
            <a:r>
              <a:rPr lang="hr-HR" sz="4000" dirty="0" err="1" smtClean="0"/>
              <a:t>popular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for the UK </a:t>
            </a:r>
            <a:r>
              <a:rPr lang="hr-HR" sz="4000" dirty="0" err="1" smtClean="0"/>
              <a:t>leaving</a:t>
            </a:r>
            <a:r>
              <a:rPr lang="hr-HR" sz="4000" dirty="0" smtClean="0"/>
              <a:t> the EU?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8820"/>
            <a:ext cx="6948264" cy="3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9</a:t>
            </a:r>
            <a:r>
              <a:rPr lang="hr-HR" sz="4000" dirty="0" smtClean="0"/>
              <a:t>. </a:t>
            </a:r>
            <a:r>
              <a:rPr lang="hr-HR" sz="4000" dirty="0" err="1" smtClean="0"/>
              <a:t>Where</a:t>
            </a:r>
            <a:r>
              <a:rPr lang="hr-HR" sz="4000" dirty="0" smtClean="0"/>
              <a:t> do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to </a:t>
            </a:r>
            <a:r>
              <a:rPr lang="hr-HR" sz="4000" dirty="0" err="1" smtClean="0"/>
              <a:t>go</a:t>
            </a:r>
            <a:r>
              <a:rPr lang="hr-HR" sz="4000" dirty="0" smtClean="0"/>
              <a:t> </a:t>
            </a:r>
            <a:r>
              <a:rPr lang="hr-HR" sz="4000" dirty="0" err="1" smtClean="0"/>
              <a:t>if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want</a:t>
            </a:r>
            <a:r>
              <a:rPr lang="hr-HR" sz="4000" dirty="0" smtClean="0"/>
              <a:t> </a:t>
            </a:r>
            <a:r>
              <a:rPr lang="hr-HR" sz="4000" dirty="0" err="1" smtClean="0"/>
              <a:t>to</a:t>
            </a:r>
            <a:r>
              <a:rPr lang="hr-HR" sz="4000" dirty="0" smtClean="0"/>
              <a:t> </a:t>
            </a:r>
            <a:r>
              <a:rPr lang="hr-HR" sz="4000" dirty="0" err="1" smtClean="0"/>
              <a:t>visit</a:t>
            </a:r>
            <a:r>
              <a:rPr lang="hr-HR" sz="4000" dirty="0" smtClean="0"/>
              <a:t> the Scottish </a:t>
            </a:r>
            <a:r>
              <a:rPr lang="hr-HR" sz="4000" dirty="0" err="1" smtClean="0"/>
              <a:t>Parliament</a:t>
            </a:r>
            <a:r>
              <a:rPr lang="hr-HR" sz="4000" dirty="0" smtClean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Glastonbury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Edinburgh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Glasgow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Aberdeen</a:t>
            </a: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83" y="2852936"/>
            <a:ext cx="5437177" cy="36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6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</a:t>
            </a:r>
            <a:r>
              <a:rPr lang="en-US" sz="4000" dirty="0" smtClean="0"/>
              <a:t> </a:t>
            </a:r>
            <a:r>
              <a:rPr lang="hr-HR" sz="4000" dirty="0" err="1" smtClean="0"/>
              <a:t>This</a:t>
            </a:r>
            <a:r>
              <a:rPr lang="hr-HR" sz="4000" dirty="0" smtClean="0"/>
              <a:t> </a:t>
            </a:r>
            <a:r>
              <a:rPr lang="hr-HR" sz="4000" dirty="0" err="1" smtClean="0"/>
              <a:t>part</a:t>
            </a:r>
            <a:r>
              <a:rPr lang="hr-HR" sz="4000" dirty="0" smtClean="0"/>
              <a:t> of the UK </a:t>
            </a:r>
            <a:r>
              <a:rPr lang="en-US" sz="4000" dirty="0" smtClean="0"/>
              <a:t>is</a:t>
            </a:r>
            <a:r>
              <a:rPr lang="hr-HR" sz="4000" dirty="0" smtClean="0"/>
              <a:t> </a:t>
            </a:r>
            <a:r>
              <a:rPr lang="en-US" sz="4000" dirty="0" smtClean="0"/>
              <a:t>famous for hill figures cut in grass. </a:t>
            </a:r>
            <a:r>
              <a:rPr lang="hr-HR" sz="4000" dirty="0" smtClean="0"/>
              <a:t>The most </a:t>
            </a:r>
            <a:r>
              <a:rPr lang="hr-HR" sz="4000" dirty="0" err="1" smtClean="0"/>
              <a:t>famous</a:t>
            </a:r>
            <a:r>
              <a:rPr lang="hr-HR" sz="4000" dirty="0" smtClean="0"/>
              <a:t> are: t</a:t>
            </a:r>
            <a:r>
              <a:rPr lang="en-US" sz="4000" dirty="0" smtClean="0"/>
              <a:t>he </a:t>
            </a:r>
            <a:r>
              <a:rPr lang="en-US" sz="4000" dirty="0" err="1"/>
              <a:t>Cerne</a:t>
            </a:r>
            <a:r>
              <a:rPr lang="en-US" sz="4000" dirty="0"/>
              <a:t> Abbas Giant, the </a:t>
            </a:r>
            <a:r>
              <a:rPr lang="en-US" sz="4000" dirty="0" err="1"/>
              <a:t>Uffington</a:t>
            </a:r>
            <a:r>
              <a:rPr lang="en-US" sz="4000" dirty="0"/>
              <a:t> White </a:t>
            </a:r>
            <a:r>
              <a:rPr lang="en-US" sz="4000" dirty="0" smtClean="0"/>
              <a:t>Horse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en-US" sz="4000" dirty="0" smtClean="0"/>
              <a:t>the </a:t>
            </a:r>
            <a:r>
              <a:rPr lang="en-US" sz="4000" dirty="0"/>
              <a:t>Long Man of </a:t>
            </a:r>
            <a:r>
              <a:rPr lang="en-US" sz="4000" dirty="0" smtClean="0"/>
              <a:t>Wilmington</a:t>
            </a:r>
            <a:r>
              <a:rPr lang="hr-HR" sz="4000" dirty="0" smtClean="0"/>
              <a:t>. </a:t>
            </a:r>
            <a:r>
              <a:rPr lang="hr-HR" sz="4000" dirty="0" err="1" smtClean="0"/>
              <a:t>Is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: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Scotland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Wales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England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Northern Ireland</a:t>
            </a:r>
            <a:endParaRPr lang="en-US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840088" cy="28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Five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Bees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nicknames</a:t>
            </a:r>
            <a:endParaRPr lang="hr-HR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081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1.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73828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2</a:t>
            </a:r>
            <a:r>
              <a:rPr lang="hr-HR" sz="4000" dirty="0" smtClean="0"/>
              <a:t>.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Australian</a:t>
            </a:r>
            <a:r>
              <a:rPr lang="hr-HR" sz="4000" dirty="0" smtClean="0"/>
              <a:t> </a:t>
            </a:r>
            <a:r>
              <a:rPr lang="hr-HR" sz="4000" dirty="0" err="1" smtClean="0"/>
              <a:t>animal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egg</a:t>
            </a:r>
            <a:r>
              <a:rPr lang="hr-HR" sz="4000" dirty="0" smtClean="0"/>
              <a:t>-</a:t>
            </a:r>
            <a:r>
              <a:rPr lang="hr-HR" sz="4000" dirty="0" err="1" smtClean="0"/>
              <a:t>sized</a:t>
            </a:r>
            <a:r>
              <a:rPr lang="hr-HR" sz="4000" dirty="0" smtClean="0"/>
              <a:t> </a:t>
            </a:r>
            <a:r>
              <a:rPr lang="hr-HR" sz="4000" dirty="0" err="1" smtClean="0"/>
              <a:t>fruit</a:t>
            </a:r>
            <a:r>
              <a:rPr lang="hr-HR" sz="4000" dirty="0" smtClean="0"/>
              <a:t> </a:t>
            </a:r>
            <a:r>
              <a:rPr lang="hr-HR" sz="4000" dirty="0" err="1" smtClean="0"/>
              <a:t>share</a:t>
            </a:r>
            <a:r>
              <a:rPr lang="hr-HR" sz="4000" dirty="0" smtClean="0"/>
              <a:t> a </a:t>
            </a:r>
            <a:r>
              <a:rPr lang="hr-HR" sz="4000" dirty="0" err="1" smtClean="0"/>
              <a:t>name</a:t>
            </a:r>
            <a:r>
              <a:rPr lang="hr-HR" sz="4000" dirty="0" smtClean="0"/>
              <a:t>. The </a:t>
            </a:r>
            <a:r>
              <a:rPr lang="hr-HR" sz="4000" dirty="0" err="1" smtClean="0"/>
              <a:t>fruit</a:t>
            </a:r>
            <a:r>
              <a:rPr lang="hr-HR" sz="4000" dirty="0" smtClean="0"/>
              <a:t> is </a:t>
            </a:r>
            <a:r>
              <a:rPr lang="hr-HR" sz="4000" dirty="0" err="1" smtClean="0"/>
              <a:t>brown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hairy</a:t>
            </a:r>
            <a:r>
              <a:rPr lang="hr-HR" sz="4000" dirty="0" smtClean="0"/>
              <a:t> on the </a:t>
            </a:r>
            <a:r>
              <a:rPr lang="hr-HR" sz="4000" dirty="0" err="1" smtClean="0"/>
              <a:t>outside</a:t>
            </a:r>
            <a:r>
              <a:rPr lang="hr-HR" sz="4000" dirty="0" smtClean="0"/>
              <a:t>. The same </a:t>
            </a:r>
            <a:r>
              <a:rPr lang="hr-HR" sz="4000" dirty="0" err="1" smtClean="0"/>
              <a:t>word</a:t>
            </a:r>
            <a:r>
              <a:rPr lang="hr-HR" sz="4000" dirty="0" smtClean="0"/>
              <a:t> is </a:t>
            </a:r>
            <a:r>
              <a:rPr lang="hr-HR" sz="4000" dirty="0" err="1" smtClean="0"/>
              <a:t>also</a:t>
            </a:r>
            <a:r>
              <a:rPr lang="hr-HR" sz="4000" dirty="0" smtClean="0"/>
              <a:t> the </a:t>
            </a:r>
            <a:r>
              <a:rPr lang="hr-HR" sz="4000" dirty="0" err="1" smtClean="0"/>
              <a:t>nickname</a:t>
            </a:r>
            <a:r>
              <a:rPr lang="hr-HR" sz="4000" dirty="0" smtClean="0"/>
              <a:t> for New </a:t>
            </a:r>
            <a:r>
              <a:rPr lang="hr-HR" sz="4000" dirty="0" err="1" smtClean="0"/>
              <a:t>Zealanders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</a:t>
            </a:r>
            <a:r>
              <a:rPr lang="hr-HR" sz="4000" dirty="0" err="1" smtClean="0"/>
              <a:t>it</a:t>
            </a:r>
            <a:r>
              <a:rPr lang="hr-HR" sz="4000" dirty="0" smtClean="0"/>
              <a:t>? 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678370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3. </a:t>
            </a:r>
            <a:r>
              <a:rPr lang="en-US" sz="4000" i="1" dirty="0" smtClean="0"/>
              <a:t>The Scottish Play </a:t>
            </a:r>
            <a:r>
              <a:rPr lang="en-US" sz="4000" dirty="0" smtClean="0"/>
              <a:t>is another name for one of the Shakespeare’s tragedies. According to a superstition saying the real name inside a theatre and </a:t>
            </a:r>
            <a:r>
              <a:rPr lang="en-US" sz="4000" dirty="0" err="1" smtClean="0"/>
              <a:t>duri</a:t>
            </a:r>
            <a:r>
              <a:rPr lang="hr-HR" sz="4000" dirty="0" smtClean="0"/>
              <a:t>n</a:t>
            </a:r>
            <a:r>
              <a:rPr lang="en-US" sz="4000" dirty="0" smtClean="0"/>
              <a:t>g the production and rehearsal brings very bad luck.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/>
              <a:t>W</a:t>
            </a:r>
            <a:r>
              <a:rPr lang="en-US" sz="4000" dirty="0" smtClean="0"/>
              <a:t>hat </a:t>
            </a:r>
            <a:r>
              <a:rPr lang="hr-HR" sz="4000" dirty="0" smtClean="0"/>
              <a:t>is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</a:t>
            </a:r>
            <a:r>
              <a:rPr lang="en-US" sz="4000" dirty="0" smtClean="0"/>
              <a:t>must not be pronounced?</a:t>
            </a:r>
            <a:r>
              <a:rPr lang="hr-HR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37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3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the </a:t>
            </a:r>
            <a:r>
              <a:rPr lang="hr-HR" sz="4000" dirty="0" err="1" smtClean="0"/>
              <a:t>name</a:t>
            </a:r>
            <a:r>
              <a:rPr lang="hr-HR" sz="4000" dirty="0" smtClean="0"/>
              <a:t> of the UK </a:t>
            </a:r>
            <a:r>
              <a:rPr lang="hr-HR" sz="4000" dirty="0" err="1" smtClean="0"/>
              <a:t>anthem</a:t>
            </a:r>
            <a:r>
              <a:rPr lang="hr-HR" sz="4000" dirty="0" smtClean="0"/>
              <a:t>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779351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4. </a:t>
            </a:r>
            <a:r>
              <a:rPr lang="en-US" sz="4000" dirty="0" smtClean="0"/>
              <a:t>Batman’s real name is Bruce Wayne. He is a playboy millionaire </a:t>
            </a:r>
            <a:r>
              <a:rPr lang="hr-HR" sz="4000" dirty="0" err="1" smtClean="0"/>
              <a:t>living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en-US" sz="4000" dirty="0" smtClean="0"/>
              <a:t>the city of Gotham.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err="1" smtClean="0"/>
              <a:t>Which</a:t>
            </a:r>
            <a:r>
              <a:rPr lang="hr-HR" sz="4000" dirty="0" smtClean="0"/>
              <a:t> </a:t>
            </a:r>
            <a:r>
              <a:rPr lang="hr-HR" sz="4000" dirty="0" err="1" smtClean="0"/>
              <a:t>real</a:t>
            </a:r>
            <a:r>
              <a:rPr lang="hr-HR" sz="4000" dirty="0" smtClean="0"/>
              <a:t> </a:t>
            </a:r>
            <a:r>
              <a:rPr lang="hr-HR" sz="4000" dirty="0" err="1" smtClean="0"/>
              <a:t>city</a:t>
            </a:r>
            <a:r>
              <a:rPr lang="hr-HR" sz="4000" dirty="0" smtClean="0"/>
              <a:t> </a:t>
            </a:r>
            <a:r>
              <a:rPr lang="hr-HR" sz="4000" dirty="0" err="1" smtClean="0"/>
              <a:t>has</a:t>
            </a:r>
            <a:r>
              <a:rPr lang="hr-HR" sz="4000" dirty="0" smtClean="0"/>
              <a:t> </a:t>
            </a:r>
            <a:r>
              <a:rPr lang="hr-HR" sz="4000" dirty="0" err="1" smtClean="0"/>
              <a:t>carried</a:t>
            </a:r>
            <a:r>
              <a:rPr lang="hr-HR" sz="4000" dirty="0" smtClean="0"/>
              <a:t> </a:t>
            </a:r>
            <a:r>
              <a:rPr lang="hr-HR" sz="4000" dirty="0" err="1" smtClean="0"/>
              <a:t>that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</a:t>
            </a:r>
            <a:r>
              <a:rPr lang="hr-HR" sz="4000" dirty="0" err="1" smtClean="0"/>
              <a:t>since</a:t>
            </a:r>
            <a:r>
              <a:rPr lang="hr-HR" sz="4000" dirty="0" smtClean="0"/>
              <a:t> 1807? 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New York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Detroit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Seattle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Miami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0767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Let’s </a:t>
            </a:r>
            <a:r>
              <a:rPr lang="hr-HR" sz="4000" dirty="0" err="1" smtClean="0"/>
              <a:t>try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once</a:t>
            </a:r>
            <a:r>
              <a:rPr lang="hr-HR" sz="4000" dirty="0" smtClean="0"/>
              <a:t> more!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2503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6</a:t>
            </a:r>
            <a:r>
              <a:rPr lang="hr-HR" sz="4000" dirty="0"/>
              <a:t>. </a:t>
            </a:r>
            <a:r>
              <a:rPr lang="hr-HR" sz="4000" dirty="0" err="1"/>
              <a:t>Which</a:t>
            </a:r>
            <a:r>
              <a:rPr lang="hr-HR" sz="4000" dirty="0"/>
              <a:t> </a:t>
            </a:r>
            <a:r>
              <a:rPr lang="hr-HR" sz="4000" dirty="0" err="1"/>
              <a:t>university</a:t>
            </a:r>
            <a:r>
              <a:rPr lang="hr-HR" sz="4000" dirty="0"/>
              <a:t> </a:t>
            </a:r>
            <a:r>
              <a:rPr lang="hr-HR" sz="4000" dirty="0" err="1"/>
              <a:t>were</a:t>
            </a:r>
            <a:r>
              <a:rPr lang="hr-HR" sz="4000" dirty="0"/>
              <a:t> </a:t>
            </a:r>
            <a:r>
              <a:rPr lang="hr-HR" sz="4000" dirty="0" err="1"/>
              <a:t>these</a:t>
            </a:r>
            <a:r>
              <a:rPr lang="hr-HR" sz="4000" dirty="0"/>
              <a:t> </a:t>
            </a:r>
            <a:r>
              <a:rPr lang="hr-HR" sz="4000" dirty="0" err="1"/>
              <a:t>shoes</a:t>
            </a:r>
            <a:r>
              <a:rPr lang="hr-HR" sz="4000" dirty="0"/>
              <a:t> </a:t>
            </a:r>
            <a:r>
              <a:rPr lang="hr-HR" sz="4000" dirty="0" err="1"/>
              <a:t>named</a:t>
            </a:r>
            <a:r>
              <a:rPr lang="hr-HR" sz="4000" dirty="0"/>
              <a:t> </a:t>
            </a:r>
            <a:r>
              <a:rPr lang="hr-HR" sz="4000" dirty="0" err="1"/>
              <a:t>after</a:t>
            </a:r>
            <a:r>
              <a:rPr lang="hr-HR" sz="4000" dirty="0"/>
              <a:t>?</a:t>
            </a:r>
          </a:p>
          <a:p>
            <a:pPr marL="742950" indent="-742950">
              <a:buAutoNum type="alphaLcParenR"/>
            </a:pPr>
            <a:r>
              <a:rPr lang="hr-HR" sz="4000" dirty="0" err="1"/>
              <a:t>Cambridge</a:t>
            </a: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 err="1"/>
              <a:t>Harvard</a:t>
            </a: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 err="1"/>
              <a:t>Oxford</a:t>
            </a: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 err="1"/>
              <a:t>Yale</a:t>
            </a:r>
            <a:endParaRPr lang="hr-HR" sz="4000" dirty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4846803" cy="3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1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7</a:t>
            </a:r>
            <a:r>
              <a:rPr lang="hr-HR" sz="4000" dirty="0" smtClean="0"/>
              <a:t>.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again</a:t>
            </a:r>
            <a:r>
              <a:rPr lang="hr-HR" sz="4000" dirty="0" smtClean="0"/>
              <a:t>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054583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8. He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known</a:t>
            </a:r>
            <a:r>
              <a:rPr lang="hr-HR" sz="4000" dirty="0" smtClean="0"/>
              <a:t> as the </a:t>
            </a:r>
            <a:r>
              <a:rPr lang="hr-HR" sz="4000" dirty="0" err="1" smtClean="0"/>
              <a:t>Tramp</a:t>
            </a:r>
            <a:r>
              <a:rPr lang="hr-HR" sz="4000" dirty="0" smtClean="0"/>
              <a:t>, the </a:t>
            </a:r>
            <a:r>
              <a:rPr lang="hr-HR" sz="4000" dirty="0" err="1" smtClean="0"/>
              <a:t>Kid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the Great </a:t>
            </a:r>
            <a:r>
              <a:rPr lang="hr-HR" sz="4000" dirty="0" err="1" smtClean="0"/>
              <a:t>Dictator</a:t>
            </a:r>
            <a:r>
              <a:rPr lang="hr-HR" sz="4000" dirty="0" smtClean="0"/>
              <a:t>. He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en-US" sz="4000" dirty="0"/>
              <a:t>an English comic actor, filmmaker, and composer who rose to fame in the era of silent film. </a:t>
            </a:r>
            <a:endParaRPr lang="hr-HR" sz="4000" dirty="0" smtClean="0"/>
          </a:p>
          <a:p>
            <a:pPr marL="0" indent="0">
              <a:buNone/>
            </a:pPr>
            <a:r>
              <a:rPr lang="hr-HR" sz="4000" dirty="0" err="1" smtClean="0"/>
              <a:t>His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is ________________. 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15224"/>
            <a:ext cx="5112568" cy="2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6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9. </a:t>
            </a:r>
          </a:p>
          <a:p>
            <a:pPr marL="0" indent="0">
              <a:buNone/>
            </a:pPr>
            <a:r>
              <a:rPr lang="en-US" sz="3600" i="1" dirty="0" smtClean="0"/>
              <a:t>What's </a:t>
            </a:r>
            <a:r>
              <a:rPr lang="en-US" sz="3600" i="1" dirty="0"/>
              <a:t>in a name? That which we call </a:t>
            </a:r>
            <a:r>
              <a:rPr lang="en-US" sz="3600" i="1" dirty="0" smtClean="0"/>
              <a:t>a</a:t>
            </a:r>
            <a:r>
              <a:rPr lang="hr-HR" sz="3600" i="1" dirty="0" smtClean="0"/>
              <a:t> </a:t>
            </a:r>
            <a:r>
              <a:rPr lang="en-US" sz="3600" i="1" dirty="0" smtClean="0"/>
              <a:t>rose</a:t>
            </a: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By any other name would smell as sweet</a:t>
            </a:r>
            <a:r>
              <a:rPr lang="en-US" sz="3600" i="1" dirty="0" smtClean="0"/>
              <a:t>.</a:t>
            </a:r>
            <a:r>
              <a:rPr lang="hr-HR" sz="3600" i="1" dirty="0" smtClean="0"/>
              <a:t> </a:t>
            </a:r>
            <a:r>
              <a:rPr lang="hr-HR" sz="3600" dirty="0" smtClean="0"/>
              <a:t> 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 smtClean="0"/>
              <a:t>…</a:t>
            </a:r>
            <a:r>
              <a:rPr lang="hr-HR" sz="3600" dirty="0" err="1" smtClean="0"/>
              <a:t>said</a:t>
            </a:r>
            <a:r>
              <a:rPr lang="hr-HR" sz="3600" dirty="0" smtClean="0"/>
              <a:t> </a:t>
            </a:r>
            <a:r>
              <a:rPr lang="hr-HR" sz="3600" dirty="0" err="1" smtClean="0"/>
              <a:t>Juliet</a:t>
            </a:r>
            <a:r>
              <a:rPr lang="hr-HR" sz="3600" dirty="0" smtClean="0"/>
              <a:t>. But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hr-HR" sz="3600" dirty="0" err="1" smtClean="0"/>
              <a:t>was</a:t>
            </a:r>
            <a:r>
              <a:rPr lang="hr-HR" sz="3600" dirty="0" smtClean="0"/>
              <a:t> </a:t>
            </a:r>
            <a:r>
              <a:rPr lang="hr-HR" sz="3600" dirty="0" err="1" smtClean="0"/>
              <a:t>she</a:t>
            </a:r>
            <a:r>
              <a:rPr lang="hr-HR" sz="3600" dirty="0" smtClean="0"/>
              <a:t> </a:t>
            </a:r>
            <a:r>
              <a:rPr lang="hr-HR" sz="3600" dirty="0" err="1" smtClean="0"/>
              <a:t>when</a:t>
            </a:r>
            <a:r>
              <a:rPr lang="hr-HR" sz="3600" dirty="0" smtClean="0"/>
              <a:t> </a:t>
            </a:r>
            <a:r>
              <a:rPr lang="hr-HR" sz="3600" dirty="0" err="1" smtClean="0"/>
              <a:t>she</a:t>
            </a:r>
            <a:r>
              <a:rPr lang="hr-HR" sz="3600" dirty="0" smtClean="0"/>
              <a:t> </a:t>
            </a:r>
            <a:r>
              <a:rPr lang="hr-HR" sz="3600" dirty="0" err="1" smtClean="0"/>
              <a:t>said</a:t>
            </a:r>
            <a:r>
              <a:rPr lang="hr-HR" sz="3600" dirty="0" smtClean="0"/>
              <a:t> </a:t>
            </a:r>
            <a:r>
              <a:rPr lang="hr-HR" sz="3600" dirty="0" err="1" smtClean="0"/>
              <a:t>it</a:t>
            </a:r>
            <a:r>
              <a:rPr lang="hr-HR" sz="3600" dirty="0" smtClean="0"/>
              <a:t>? 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957202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10.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thought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was</a:t>
            </a:r>
            <a:r>
              <a:rPr lang="hr-HR" sz="4000" dirty="0" smtClean="0"/>
              <a:t> </a:t>
            </a:r>
            <a:r>
              <a:rPr lang="hr-HR" sz="4000" dirty="0" err="1" smtClean="0"/>
              <a:t>over</a:t>
            </a:r>
            <a:r>
              <a:rPr lang="hr-HR" sz="4000" dirty="0" smtClean="0"/>
              <a:t>.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should</a:t>
            </a:r>
            <a:r>
              <a:rPr lang="hr-HR" sz="4000" dirty="0" smtClean="0"/>
              <a:t> </a:t>
            </a:r>
            <a:r>
              <a:rPr lang="hr-HR" sz="4000" dirty="0" err="1" smtClean="0"/>
              <a:t>write</a:t>
            </a:r>
            <a:r>
              <a:rPr lang="hr-HR" sz="4000" dirty="0" smtClean="0"/>
              <a:t> </a:t>
            </a:r>
            <a:r>
              <a:rPr lang="hr-HR" sz="4000" dirty="0" err="1" smtClean="0"/>
              <a:t>down</a:t>
            </a:r>
            <a:r>
              <a:rPr lang="hr-HR" sz="4000" dirty="0" smtClean="0"/>
              <a:t> </a:t>
            </a:r>
            <a:r>
              <a:rPr lang="hr-HR" sz="4000" dirty="0" err="1" smtClean="0"/>
              <a:t>what</a:t>
            </a:r>
            <a:r>
              <a:rPr lang="hr-HR" sz="4000" dirty="0" smtClean="0"/>
              <a:t> </a:t>
            </a:r>
            <a:r>
              <a:rPr lang="hr-HR" sz="4000" dirty="0" err="1" smtClean="0"/>
              <a:t>your</a:t>
            </a:r>
            <a:r>
              <a:rPr lang="hr-HR" sz="4000" dirty="0" smtClean="0"/>
              <a:t> </a:t>
            </a:r>
            <a:r>
              <a:rPr lang="hr-HR" sz="4000" dirty="0" err="1" smtClean="0"/>
              <a:t>host</a:t>
            </a:r>
            <a:r>
              <a:rPr lang="hr-HR" sz="4000" dirty="0" smtClean="0"/>
              <a:t> </a:t>
            </a:r>
            <a:r>
              <a:rPr lang="hr-HR" sz="4000" dirty="0" err="1" smtClean="0"/>
              <a:t>tells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. But </a:t>
            </a:r>
            <a:r>
              <a:rPr lang="hr-HR" sz="4000" dirty="0" err="1" smtClean="0"/>
              <a:t>mind</a:t>
            </a:r>
            <a:r>
              <a:rPr lang="hr-HR" sz="4000" dirty="0" smtClean="0"/>
              <a:t> the </a:t>
            </a:r>
            <a:r>
              <a:rPr lang="hr-HR" sz="4000" dirty="0" err="1" smtClean="0"/>
              <a:t>spelling</a:t>
            </a:r>
            <a:r>
              <a:rPr lang="hr-HR" sz="4000" dirty="0" smtClean="0"/>
              <a:t>!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can</a:t>
            </a:r>
            <a:r>
              <a:rPr lang="hr-HR" sz="4000" dirty="0" smtClean="0"/>
              <a:t> do </a:t>
            </a:r>
            <a:r>
              <a:rPr lang="hr-HR" sz="4000" dirty="0" err="1" smtClean="0"/>
              <a:t>it</a:t>
            </a:r>
            <a:r>
              <a:rPr lang="hr-HR" sz="4000" dirty="0" smtClean="0"/>
              <a:t>!</a:t>
            </a:r>
          </a:p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31916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ALMOST THERE.</a:t>
            </a:r>
          </a:p>
          <a:p>
            <a:pPr marL="0" indent="0">
              <a:buNone/>
            </a:pPr>
            <a:r>
              <a:rPr lang="hr-HR" sz="4000" dirty="0" err="1" smtClean="0"/>
              <a:t>If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want</a:t>
            </a:r>
            <a:r>
              <a:rPr lang="hr-HR" sz="4000" dirty="0" smtClean="0"/>
              <a:t> to </a:t>
            </a:r>
            <a:r>
              <a:rPr lang="hr-HR" sz="4000" dirty="0" err="1" smtClean="0"/>
              <a:t>be</a:t>
            </a:r>
            <a:r>
              <a:rPr lang="hr-HR" sz="4000" dirty="0" smtClean="0"/>
              <a:t> a </a:t>
            </a:r>
            <a:r>
              <a:rPr lang="hr-HR" sz="4000" dirty="0" err="1" smtClean="0"/>
              <a:t>champ</a:t>
            </a:r>
            <a:r>
              <a:rPr lang="hr-HR" sz="4000" dirty="0" smtClean="0"/>
              <a:t>, </a:t>
            </a:r>
            <a:r>
              <a:rPr lang="hr-HR" sz="4000" dirty="0" err="1" smtClean="0"/>
              <a:t>there</a:t>
            </a:r>
            <a:r>
              <a:rPr lang="hr-HR" sz="4000" dirty="0" smtClean="0"/>
              <a:t>’s one more </a:t>
            </a:r>
            <a:r>
              <a:rPr lang="hr-HR" sz="4000" dirty="0" err="1" smtClean="0"/>
              <a:t>thing</a:t>
            </a:r>
            <a:r>
              <a:rPr lang="hr-HR" sz="4000" dirty="0" smtClean="0"/>
              <a:t> </a:t>
            </a:r>
            <a:r>
              <a:rPr lang="hr-HR" sz="4000" dirty="0" err="1" smtClean="0"/>
              <a:t>you</a:t>
            </a:r>
            <a:r>
              <a:rPr lang="hr-HR" sz="4000" dirty="0" smtClean="0"/>
              <a:t> </a:t>
            </a:r>
            <a:r>
              <a:rPr lang="hr-HR" sz="4000" dirty="0" err="1" smtClean="0"/>
              <a:t>have</a:t>
            </a:r>
            <a:r>
              <a:rPr lang="hr-HR" sz="4000" dirty="0" smtClean="0"/>
              <a:t> to </a:t>
            </a:r>
            <a:r>
              <a:rPr lang="hr-HR" sz="4000" dirty="0" err="1" smtClean="0"/>
              <a:t>answer</a:t>
            </a:r>
            <a:r>
              <a:rPr lang="hr-HR" sz="4000" dirty="0" smtClean="0"/>
              <a:t>. </a:t>
            </a:r>
          </a:p>
          <a:p>
            <a:pPr marL="0" indent="0">
              <a:buNone/>
            </a:pPr>
            <a:r>
              <a:rPr lang="hr-HR" sz="4000" i="1" dirty="0" err="1" smtClean="0"/>
              <a:t>We</a:t>
            </a:r>
            <a:r>
              <a:rPr lang="hr-HR" sz="4000" i="1" dirty="0" smtClean="0"/>
              <a:t> are the </a:t>
            </a:r>
            <a:r>
              <a:rPr lang="hr-HR" sz="4000" i="1" dirty="0" err="1" smtClean="0"/>
              <a:t>champions</a:t>
            </a:r>
            <a:r>
              <a:rPr lang="hr-HR" sz="4000" dirty="0" smtClean="0"/>
              <a:t> is one of the most </a:t>
            </a:r>
            <a:r>
              <a:rPr lang="hr-HR" sz="4000" dirty="0" err="1" smtClean="0"/>
              <a:t>iconic</a:t>
            </a:r>
            <a:r>
              <a:rPr lang="hr-HR" sz="4000" dirty="0" smtClean="0"/>
              <a:t> </a:t>
            </a:r>
            <a:r>
              <a:rPr lang="hr-HR" sz="4000" dirty="0" err="1" smtClean="0"/>
              <a:t>songs</a:t>
            </a:r>
            <a:r>
              <a:rPr lang="hr-HR" sz="4000" dirty="0" smtClean="0"/>
              <a:t> of the 20 </a:t>
            </a:r>
            <a:r>
              <a:rPr lang="hr-HR" sz="4000" dirty="0" err="1" smtClean="0"/>
              <a:t>century</a:t>
            </a:r>
            <a:r>
              <a:rPr lang="hr-HR" sz="4000" dirty="0" smtClean="0"/>
              <a:t>.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band</a:t>
            </a:r>
            <a:r>
              <a:rPr lang="hr-HR" sz="4000" dirty="0" smtClean="0"/>
              <a:t> </a:t>
            </a:r>
            <a:r>
              <a:rPr lang="hr-HR" sz="4000" dirty="0" err="1" smtClean="0"/>
              <a:t>who</a:t>
            </a:r>
            <a:r>
              <a:rPr lang="hr-HR" sz="4000" dirty="0" smtClean="0"/>
              <a:t> </a:t>
            </a:r>
            <a:r>
              <a:rPr lang="hr-HR" sz="4000" dirty="0" err="1" smtClean="0"/>
              <a:t>played</a:t>
            </a:r>
            <a:r>
              <a:rPr lang="hr-HR" sz="4000" dirty="0" smtClean="0"/>
              <a:t> </a:t>
            </a:r>
            <a:r>
              <a:rPr lang="hr-HR" sz="4000" dirty="0" err="1" smtClean="0"/>
              <a:t>it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for </a:t>
            </a:r>
            <a:r>
              <a:rPr lang="hr-HR" sz="4000" dirty="0" err="1" smtClean="0"/>
              <a:t>an</a:t>
            </a:r>
            <a:r>
              <a:rPr lang="hr-HR" sz="4000" dirty="0" smtClean="0"/>
              <a:t> </a:t>
            </a:r>
            <a:r>
              <a:rPr lang="hr-HR" sz="4000" dirty="0" err="1" smtClean="0"/>
              <a:t>extra</a:t>
            </a:r>
            <a:r>
              <a:rPr lang="hr-HR" sz="4000" dirty="0" smtClean="0"/>
              <a:t> </a:t>
            </a:r>
            <a:r>
              <a:rPr lang="hr-HR" sz="4000" dirty="0" err="1" smtClean="0"/>
              <a:t>point</a:t>
            </a:r>
            <a:r>
              <a:rPr lang="hr-HR" sz="4000" dirty="0" smtClean="0"/>
              <a:t> </a:t>
            </a:r>
            <a:r>
              <a:rPr lang="hr-HR" sz="4000" dirty="0" err="1" smtClean="0"/>
              <a:t>name</a:t>
            </a:r>
            <a:r>
              <a:rPr lang="hr-HR" sz="4000" dirty="0" smtClean="0"/>
              <a:t> the </a:t>
            </a:r>
            <a:r>
              <a:rPr lang="hr-HR" sz="4000" dirty="0" err="1" smtClean="0"/>
              <a:t>lead</a:t>
            </a:r>
            <a:r>
              <a:rPr lang="hr-HR" sz="4000" dirty="0" smtClean="0"/>
              <a:t> </a:t>
            </a:r>
            <a:r>
              <a:rPr lang="hr-HR" sz="4000" dirty="0" err="1" smtClean="0"/>
              <a:t>singer</a:t>
            </a:r>
            <a:r>
              <a:rPr lang="hr-HR" sz="4000" dirty="0" smtClean="0"/>
              <a:t>.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011569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772400" cy="1362075"/>
          </a:xfrm>
        </p:spPr>
        <p:txBody>
          <a:bodyPr/>
          <a:lstStyle/>
          <a:p>
            <a:pPr algn="ctr"/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for </a:t>
            </a:r>
            <a:r>
              <a:rPr lang="hr-HR" dirty="0" err="1" smtClean="0"/>
              <a:t>playing</a:t>
            </a:r>
            <a:r>
              <a:rPr lang="hr-HR" dirty="0"/>
              <a:t>!</a:t>
            </a: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251575" cy="4135438"/>
          </a:xfrm>
        </p:spPr>
      </p:pic>
    </p:spTree>
    <p:extLst>
      <p:ext uri="{BB962C8B-B14F-4D97-AF65-F5344CB8AC3E}">
        <p14:creationId xmlns:p14="http://schemas.microsoft.com/office/powerpoint/2010/main" val="14055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4</a:t>
            </a:r>
            <a:r>
              <a:rPr lang="hr-HR" sz="4000" dirty="0" smtClean="0"/>
              <a:t>. </a:t>
            </a:r>
            <a:r>
              <a:rPr lang="hr-HR" sz="4000" dirty="0" err="1" smtClean="0"/>
              <a:t>What</a:t>
            </a:r>
            <a:r>
              <a:rPr lang="hr-HR" sz="4000" dirty="0" smtClean="0"/>
              <a:t> is Big Ben?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077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5</a:t>
            </a:r>
            <a:r>
              <a:rPr lang="hr-HR" sz="4000" dirty="0" smtClean="0"/>
              <a:t>. </a:t>
            </a:r>
            <a:r>
              <a:rPr lang="hr-HR" sz="4000" dirty="0" err="1" smtClean="0"/>
              <a:t>How</a:t>
            </a:r>
            <a:r>
              <a:rPr lang="hr-HR" sz="4000" dirty="0" smtClean="0"/>
              <a:t> </a:t>
            </a:r>
            <a:r>
              <a:rPr lang="hr-HR" sz="4000" dirty="0" err="1" smtClean="0"/>
              <a:t>many</a:t>
            </a:r>
            <a:r>
              <a:rPr lang="hr-HR" sz="4000" dirty="0" smtClean="0"/>
              <a:t> </a:t>
            </a:r>
            <a:r>
              <a:rPr lang="hr-HR" sz="4000" dirty="0" err="1" smtClean="0"/>
              <a:t>states</a:t>
            </a:r>
            <a:r>
              <a:rPr lang="hr-HR" sz="4000" dirty="0" smtClean="0"/>
              <a:t> are </a:t>
            </a:r>
            <a:r>
              <a:rPr lang="hr-HR" sz="4000" dirty="0" err="1" smtClean="0"/>
              <a:t>there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the USA?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37325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6</a:t>
            </a:r>
            <a:r>
              <a:rPr lang="hr-HR" sz="4000" dirty="0" smtClean="0"/>
              <a:t>. </a:t>
            </a:r>
            <a:r>
              <a:rPr lang="hr-HR" sz="4000" dirty="0" err="1" smtClean="0"/>
              <a:t>True</a:t>
            </a:r>
            <a:r>
              <a:rPr lang="hr-HR" sz="4000" dirty="0" smtClean="0"/>
              <a:t> or </a:t>
            </a:r>
            <a:r>
              <a:rPr lang="hr-HR" sz="4000" dirty="0" err="1" smtClean="0"/>
              <a:t>false</a:t>
            </a:r>
            <a:r>
              <a:rPr lang="hr-HR" sz="4000" dirty="0" smtClean="0"/>
              <a:t>? </a:t>
            </a:r>
          </a:p>
          <a:p>
            <a:pPr marL="0" indent="0">
              <a:buNone/>
            </a:pPr>
            <a:r>
              <a:rPr lang="hr-HR" sz="4000" dirty="0" smtClean="0"/>
              <a:t>New York is the </a:t>
            </a:r>
            <a:r>
              <a:rPr lang="hr-HR" sz="4000" dirty="0" err="1" smtClean="0"/>
              <a:t>capital</a:t>
            </a:r>
            <a:r>
              <a:rPr lang="hr-HR" sz="4000" dirty="0" smtClean="0"/>
              <a:t> of the </a:t>
            </a:r>
            <a:r>
              <a:rPr lang="hr-HR" sz="4000" dirty="0"/>
              <a:t>S</a:t>
            </a:r>
            <a:r>
              <a:rPr lang="hr-HR" sz="4000" dirty="0" smtClean="0"/>
              <a:t>tate of New York.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46091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/>
              <a:t>7. </a:t>
            </a:r>
            <a:r>
              <a:rPr lang="hr-HR" sz="4000" dirty="0" err="1" smtClean="0"/>
              <a:t>Match</a:t>
            </a:r>
            <a:r>
              <a:rPr lang="hr-HR" sz="4000" dirty="0" smtClean="0"/>
              <a:t> the </a:t>
            </a:r>
            <a:r>
              <a:rPr lang="hr-HR" sz="4000" dirty="0" err="1" smtClean="0"/>
              <a:t>animals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parts</a:t>
            </a:r>
            <a:r>
              <a:rPr lang="hr-HR" sz="4000" dirty="0" smtClean="0"/>
              <a:t> of UK!</a:t>
            </a:r>
          </a:p>
          <a:p>
            <a:pPr marL="742950" indent="-742950">
              <a:buAutoNum type="alphaLcParenR"/>
            </a:pPr>
            <a:r>
              <a:rPr lang="hr-HR" sz="4000" dirty="0" err="1" smtClean="0"/>
              <a:t>England</a:t>
            </a:r>
            <a:r>
              <a:rPr lang="hr-HR" sz="4000" dirty="0" smtClean="0"/>
              <a:t>			    1) none</a:t>
            </a:r>
          </a:p>
          <a:p>
            <a:pPr marL="742950" indent="-742950">
              <a:buAutoNum type="alphaLcParenR"/>
            </a:pPr>
            <a:r>
              <a:rPr lang="hr-HR" sz="4000" dirty="0" smtClean="0"/>
              <a:t>Scotland			    2) </a:t>
            </a:r>
            <a:r>
              <a:rPr lang="hr-HR" sz="4000" dirty="0" err="1" smtClean="0"/>
              <a:t>lion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err="1" smtClean="0"/>
              <a:t>Wales</a:t>
            </a:r>
            <a:r>
              <a:rPr lang="hr-HR" sz="4000" dirty="0" smtClean="0"/>
              <a:t>			    3) </a:t>
            </a:r>
            <a:r>
              <a:rPr lang="hr-HR" sz="4000" dirty="0" err="1" smtClean="0"/>
              <a:t>unicorn</a:t>
            </a:r>
            <a:endParaRPr lang="hr-HR" sz="4000" dirty="0" smtClean="0"/>
          </a:p>
          <a:p>
            <a:pPr marL="742950" indent="-742950">
              <a:buAutoNum type="alphaLcParenR"/>
            </a:pPr>
            <a:r>
              <a:rPr lang="hr-HR" sz="4000" dirty="0" smtClean="0"/>
              <a:t>Northern Ireland	   4) red dragon</a:t>
            </a:r>
          </a:p>
          <a:p>
            <a:pPr marL="742950" indent="-742950">
              <a:buAutoNum type="alphaLcParenR"/>
            </a:pP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604044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1557</Words>
  <Application>Microsoft Office PowerPoint</Application>
  <PresentationFormat>Prikaz na zaslonu (4:3)</PresentationFormat>
  <Paragraphs>150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59" baseType="lpstr">
      <vt:lpstr>Tema sustava Office</vt:lpstr>
      <vt:lpstr>Pub Quiz: The English Edition</vt:lpstr>
      <vt:lpstr>Part One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Two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Three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Four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Part Five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Thank you for playing!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 Quiz: The English Edition</dc:title>
  <dc:creator>Vesna</dc:creator>
  <cp:lastModifiedBy>Vesna</cp:lastModifiedBy>
  <cp:revision>42</cp:revision>
  <dcterms:created xsi:type="dcterms:W3CDTF">2017-11-21T07:46:45Z</dcterms:created>
  <dcterms:modified xsi:type="dcterms:W3CDTF">2017-12-14T12:23:53Z</dcterms:modified>
</cp:coreProperties>
</file>