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3"/>
  </p:notesMasterIdLst>
  <p:sldIdLst>
    <p:sldId id="328" r:id="rId2"/>
    <p:sldId id="265" r:id="rId3"/>
    <p:sldId id="288" r:id="rId4"/>
    <p:sldId id="293" r:id="rId5"/>
    <p:sldId id="329" r:id="rId6"/>
    <p:sldId id="268" r:id="rId7"/>
    <p:sldId id="295" r:id="rId8"/>
    <p:sldId id="297" r:id="rId9"/>
    <p:sldId id="298" r:id="rId10"/>
    <p:sldId id="296" r:id="rId11"/>
    <p:sldId id="299" r:id="rId12"/>
    <p:sldId id="317" r:id="rId13"/>
    <p:sldId id="321" r:id="rId14"/>
    <p:sldId id="300" r:id="rId15"/>
    <p:sldId id="301" r:id="rId16"/>
    <p:sldId id="322" r:id="rId17"/>
    <p:sldId id="302" r:id="rId18"/>
    <p:sldId id="323" r:id="rId19"/>
    <p:sldId id="311" r:id="rId20"/>
    <p:sldId id="303" r:id="rId21"/>
    <p:sldId id="312" r:id="rId22"/>
    <p:sldId id="305" r:id="rId23"/>
    <p:sldId id="310" r:id="rId24"/>
    <p:sldId id="320" r:id="rId25"/>
    <p:sldId id="306" r:id="rId26"/>
    <p:sldId id="330" r:id="rId27"/>
    <p:sldId id="318" r:id="rId28"/>
    <p:sldId id="331" r:id="rId29"/>
    <p:sldId id="333" r:id="rId30"/>
    <p:sldId id="334" r:id="rId31"/>
    <p:sldId id="335" r:id="rId32"/>
    <p:sldId id="336" r:id="rId33"/>
    <p:sldId id="337" r:id="rId34"/>
    <p:sldId id="338" r:id="rId35"/>
    <p:sldId id="313" r:id="rId36"/>
    <p:sldId id="324" r:id="rId37"/>
    <p:sldId id="325" r:id="rId38"/>
    <p:sldId id="327" r:id="rId39"/>
    <p:sldId id="326" r:id="rId40"/>
    <p:sldId id="332" r:id="rId41"/>
    <p:sldId id="269" r:id="rId4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EECDE-260B-44EA-ABE5-14EB2255E21B}" type="datetimeFigureOut">
              <a:rPr lang="hr-HR" smtClean="0"/>
              <a:pPr/>
              <a:t>26.11.2017.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9213-0694-4E8D-900D-C63FF3A391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51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213-0694-4E8D-900D-C63FF3A3918A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45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E1630-EA8D-49D9-A0E7-34D34FC794CF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40B233-5E5F-481E-BA81-DA3ACB798C9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901EE-C376-4F54-AB6E-FD51AD58F33B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367C5-3183-40AD-9B38-6F02558AFD0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68621-C268-4926-BBA0-FE6CB750E9A1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DD907-8DEC-4A3F-B043-45549C9F73A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BB6E3-94EB-4A0C-A1FB-562C5A1A02B9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E5790-67B8-4A9E-9210-F167A93339C5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7776A-580D-4FDC-AFE1-72CDECC25F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9A420-298F-4C77-9FFE-9483019120E8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B2777-867F-484E-ACB0-E157F4802F2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0D1B3-9F59-41AC-AF0B-C3B065546C21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4C63E-957E-4747-B682-FF4A17AD68C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1B844-7BEE-4E50-9A39-E1E2818ECAD5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A18ED-F47B-43AB-947A-217CA5991C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7A356-F489-46C3-96F9-522FA82AA24B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EE35-D9DA-4BE7-80DF-EF1B57C8EB4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F0FA4-D004-41C7-8A1F-99A6ECC6BA90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B739-B11D-4F61-B152-DCBDE7CC446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DF1F2-EB97-4908-921A-F59E92CC0EC4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2310-9CDE-4810-9626-9A6995DB671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85F759-1200-4D9D-82A5-7036193DAC7A}" type="datetime1">
              <a:rPr lang="hr-HR" smtClean="0"/>
              <a:pPr>
                <a:defRPr/>
              </a:pPr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074280-CD17-40E8-8E1C-DFB41A9F5F8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data:image/jpeg;base64,/9j/4AAQSkZJRgABAQAAAQABAAD/2wCEAAkGBxQTEhQUEhQUFhQUFRUQFRAVEg8QFBAUFRQWFhQUFBQYHCggGBolHBQUITEhJSkrLi4uFx8zODMsNygtLiwBCgoKDg0OGhAQGywkHCQsLCwsLCwsLCwsLCwsLCwsLCwsLCwsLCwsLCwsLCwsLCwsLCwsLCwsLCwsLCwsLCwsLP/AABEIALgBEwMBIgACEQEDEQH/xAAbAAABBQEBAAAAAAAAAAAAAAAEAAECAwUGB//EADsQAAICAQMCBQIDBgQFBQAAAAECAAMRBBIhBTEGEyJBUWFxMoGRFCNCUqHBM7Hw8RVTYoLRB0NyksL/xAAZAQEBAQEBAQAAAAAAAAAAAAABAgADBAX/xAAjEQADAAICAgMBAAMAAAAAAAAAARECIRIxA0EiUWEEE3GB/9oADAMBAAIRAxEAPwD0Dd8y+ox/JkPMxPEegLBkg8DFstQTGCC0QkVEnmJitxEhleotxKAxMKY01eNuzBqoQqRMVsscVy7bIGwTGJLXJbBKTqIt8xiwymwZly8yflxMChJelUtCYidpjEe0Y3CDW24lS2ZhTBD2xKZBUzL66pjCCZiFMtAkWiYYLImKPMBAxt0dxKWMBLd0WYOLZA3TUwUTBbbZE3ZlNgmph/OlyvBFrl6CBi/fFK48TDs+ZWas+0VaGGViBiiqiEBMSwCVXNExXbZiVrYTEFyZfVTASkV57xxVjtDQkrtWYCmswlbhMy5sHiNXaTCjAy++DAkmXpVmEV0ASpQBwhk0SEMBBrWx7zGCF4j+dBPPz2jgEzUxc2ozI7pFKYQlMxih68x66YXiVs4Exh0XEkxla2yZExiG6S7yO2TAmMQKxSZldhmMRZoPZIX24lQtzCmI2GVeWYX5eZYlMIIOlctFUvCgSLvECvysRwJHzY+YmFtEUaKYwruJXVcYBr9YQZd09sj3kctlQ0fOxGD5kH+JKpMRoBCKBLFMCv1GIOus5m5I0NG63EAt12eIUq7xKP2DmZ0xGmrdC002JbRXgSdrgAxSMAW64IcE4hyvuWcF4u1JyNp98zX8Kda3qFbuP6z0+KNHHNtM3VuwcGVXpntDNXpsjcJVpSDwZz8mELxyoPptMZo114kgMSJsnIsdmAjLbBtU3BxM6rUNnBmbhoal12II1haXImZbXQJjFVCmGCICLMTCMbMpttAg41QOQIUwRZcBBbNVntIWAniRq0phTE9pMktMIrrxJmMMVqmI+YnaDW6gCZmJ3WYgN2pleosLSNFBkNsYJbCTDqjIpp5eteIpANiKSxGlgUNowZbTptolwOJQ2uGcDvI0JWwIMustGJYuGkWomglFNJPvmXfsYl9NeJNowB6UwI9loHeV+aBMbq3mscIe8zcRjaN4xwZm32uTgdo3TdG4HqmolAENsTi/EXRyy59xzOb6ZrTW4PYg8ieq6ugMJ5v4o6UUbevvDDyf48vwM8Oa/T0fw/1NbUAzJdQ05Q7h2nmPhnrLVuBn3nrXTtWt9fzxyJ9BzJHlxyjAhrRiBvq93btKuoaNq7MfwmHaXRgDM8eeLTh6cWmiupM95eulEIxiMTARKuI8rZ8d5RZrFx3mMFEwDV6wr2llGq3HElZpA0Hvoxmkl/8AxC6NKYXXQBLMzJGK0rxJxRjKMMTK7WxMzqGt2SGj6h5nEh5LoYS1GpOcf1lNSGaP7PmO1YAkz7MCLXL6ziVqeYTsGO8pGHWyTEGsfEpr1QB5MaAcTFAW1XMeNRoAKLnf4WaFNKJ+I8y3WWFUO0e0z9JpVsGWb1HuPic5GUbFVinsRHvs2jJmRZ0ll5rbmROotA22Ju+ojyfsIaej6kj9iPyMzOtdWdDhELZ+PaLpHTTvLkbQfbGJueQvuBBcmh0jM0FDuoZuPoZrV1ACOgA7SWZaUAo1d5QcDMp6fqy/eWazVon4yIHqVfIarGJL7MaOpuCjJnKdX1AvBCfb85sPq2PpdO/viF6bQIB6RjP0k5LlpCnDx/XIan54InX+EeulSDnj3EI8WdCB9YH3+onCPc2mfP8AAf6Tp/P5uPwzOXm8V+eJ71ai318fGQfgzK0lhrbY/wCR+ZxngDxuLbfJGT9ucfE6zxRRYw3Vthl5AAz+s9WUz0RjUaGpt2jMAp6qpzkjjjEytBddYpDcEcRq+iWFwWbge2MTx5N3R6Eg/W6pm4T9ZHQ9ObuxzNWjTBQJdGe2FKKtMFl2YsxjKAfMi5xB7Tg94PdrwePyg3DQsu16r7iUWdSDD0wPW9I8zBP9MiFaHpoQfMi5UqIGp0rOfVDadAF7AQ1QIiZSxgUjiI4kwsH1vAiBFqge0G1GQPiUDV7ZZfqd4wMGFUEzTqnBPuIqamZskTS0Wk49QhSUgdoLE1B105ihmIpUAsAgb31KWwRuUZIzM/r9WpdK20pAcHcQxIBUjsZR0jw6A3nakh7mwWxkKuOwA95DbsSKhs9M1xtGdjL9+M/WHGMvEyj10b2Va3Ko2xn4ADfbvKsWwlNUZx9ZzKdUuS4+YrbN2BgZ4+Z02Zka/rVYrs2updSUCdyXHYAe8Mv9ijVTUAru9u8B03X63cIM5OQD7HHeAaP9qvRFuQVDHrO4Fm+igdpo6HoNNR3IvI7ck4+01yfRtAPWvC66ggs7cHOASBxNvRaXy0Cg9uJcskZUS2FEVHvHjZnNdb8U+Vb5VdT2MBubaM7R/oQbS7Mk2F67qS+Z5VgwCOGI4J+Mzz3xyK6A25gEbsfid7qKl1unUn0BuT8j6Z9jOa6/4JFiE1MW4xtsJdT+s8/kTe+zpi17OZ8B+XpXS7uth/F27z3XR2pagZcEETwTUVNTpR5i7Wq5KDsoX4mnpPFr1uhU7VKqeD+L6z3/AM7Tx/Ty+arP8PVurdK7snpPcYmf07q2W8u3hvY+xlQ8Y50lli1+bYiFlqBINmO/YE8DJ4BPHE5fQeJV1wOFRLlXzEKMzLYB+IYIypHBxk5GT7GdcsFlr2Cya2eiZjEzE8N9ZFy7W4deCPfibNnI4nk6O5gdcvuRwVGV9xmV6PxKudrBt3YAggx7en6k5/eKeThSOMe0q0XRbTaHt24XgAA/3nK5XRWoR6jp9RadyNtHxjOZq9M0fpG/8XzNICPuxLWG6FGCRmEcNJbZRJVFtzJWWAdyBMunrKMzLuAxx8QcENv1ITiJbA4mTrNE7sCrDHuO8J09exwoPOMkQrpoNqelBjLdLoQnbA+0MaIxioUaMYpRdqAvBIyZRi7MaYFniVFJB7g4jSeeIxhup6sxdq9PUbWQ7XYsErRsZ2lj3I44HzKn1OtHq/Z6WHuq3MG/LK4Mrbw/YtljUap6ltc2tUa0tUMcbipblc4lBZtNZsr8/V6l03nzLAldSAkBmP4UBIIGAScSHypWjc6V1JblOAVdTtepxtetsZwR/kfeA9SSpfPNPlnUIovavcAW49JsHsDj+k5oeJNUl97DTpa6oFcVFwq+XuOWswQ34sf9uBNfReF69QF1GqLPbaFsdVLV1YIBVNnfAGBz3xzBPkoMgT0Dr1up2fuHRdm+y5lKoxP4RVnvnvn4mxX06oOXFabz3fau4/nCqsABRgYGABwAB2AEwup9ct846fR1C21ADdYzbKdNuGVVz/E5HO0c45lpRbJ76N8GYOp8TlGbbpr3qQlTeqgrlchsDuQCMZmHqOqa5bxQdRoDqGG8abFynb7AE8ZxzyeZV0TxBZom8nXoyK7sy6jBZAznJBK5ypJJyORnkYGRLyYrE7Ho/XKNUpbT2K4HDAH1Ifhl7iAeI+qWo1enoA8+8PsdzhECAbmPyeRwIF1PoS3FdZoLFS8gEWIwNWoX4fAIP3/X6Ca3T6zWeXVqNHWhRwx1a3geXj8TVKpJyRxjOOeYtvo0RT1A67SPXqLWGoQKVsCgoK84ydo7jjvNzReKdJYyqjA2WYHlqrM4OOQ2Bxj6wceCVb026nV2V5/wnu9LDPZtoBInRVaREACKqgDACqF4H2gscjNozrfDNLOXzYNxya1tdUJ/+IOJqBVAwOABj4isUhSV74OAeRnHGfznG6X9kYA6yywXtxYlz2VbH91VeBtznBGeMTZa6QJUxf8A1A0JzYgP+Ip/Pj2nl1WqcVhWHNR2e/YfM9c8XeEq/KXU0NcRTmw1bnYPXjDlVI3ZA9Q+cY95591PSAHzE5HZvhh/tzIXkeBTwWSCfC/iQgqc/HHxH8TaN9LYvUNGPQHV7ah+Gt8/iA/5b5II9txHYgDjL1Ont4/A3Kn+35T0Dwp1gMvluAysCrK3IdWGCCPcET6WGSySZ5Wni4bi65c1augny7lDYHcZ7qf+pTkfcGdh0Hz39fmqasn04Jb9c/2nEdC6V5D2aMZai0NqdKxy20jHnUk/I9LD5GT8zf8ACPUTVYanPB4/Tsf9f2nP+jxrL5r/AKX48mtM7loLr9alS7rHCr8k4hh+kxeo01/tCNevpC/u2ILKHJ5BHse2DPM3EdCt/FGnAzubH82x8friF6DqtN3+HYrfTIzDFpU9gCPjED1nh6izkoFb/mJ6GH/cJvkbRf1O81VM6KWKjIUe8x9L4lHoDlcvwMZ9JPYH4kLehatBijVkr/Laob8twkNN0DUPYral6wqENsqXG9h2LMfb6CDeV0hSRDW9G1T2eYLgVzkVYwCPbJm7ptAu0F0Ab3x8w7AjEylikFA79Fn8LFftG0eh2Ekksx9zCXuUEAkAnOFJAJx3wPeTjEFIGA6/W7GCgdwTk/AhF5s3rt27f4s5z9NszW1Gn1TNS27eucoVZGGOCQfcfUQf4ZC1XWQgBKMVIyWA4Eq20akggncOw7EQfqHQmSslHsfYMrSWGDj2zjMjotSbr0autkrrU72ZWQsxHCgHviRXYyp9GgnRagMbQfrgRQ0tFOkRNZi9E8XafUFV3hLW4FTnazdvw/PeHa3o1d1gsY2BtvlnZbZUHUHcA4UjIz/nOT0VOm1Bpp0i7xXauot1TA7gVIbAcjO5iB29szucnM5qzZ0y10Y13g3TM5b96isqo9CWtXTYF7b0Xv8A3nRouBgfb24+kgsE6l1migDzrFTPYE8n7DvLRO2HicZpvEKaK7U1azzKw976irUGt3S1LAPTlAcFcBefbE6jp3Uq7031Orr8qc/rBdH1/T22tSjhrFyChBHK9+45xNoy0cJ1bqtC6s63p2qV7HVVu03lPYloAABLEDbwo9/4e45zo9F8Z/td4011CMtoIITc4XC8+ard147/AFH3ndU1IuQqqvzhQufvjvKNL02mrJpqrQt3KVqhb74EGnR5KGb0jwsmlvNmnssSpgd2kzur3nGHBJyDwfnv3wMToNkglh+JcDKRLbY2D/tJCLzBBeqdSroqa2zOxe+BuPwMCYAlsf64jFc9wDj344nn/ibxe5FFmhtXBYrZp2RDY542jaQTjv2PvOq8Oa++1He+rysviuo8sECgZY++TuMlZJuFPBpU5rWU9R1Nt62M1GnVrF2KinfQAQpRu9jv8cAc/QHhU0z11rfZZW+l1DbQd2bNPYxOFsB7AnPHOPpPdCZj67w3pbWLvp6i7AqXNa7iCCDzjvyefrOeWHstZ+jwXqvT9yvUe6+pD/b+0zPDeuKvtbus7Dxf0mzR2jcGesZ8u3uwX/l2fzY9j3+85G6sZ3rjvnj4MvwZvDT6Oflxuz1npehr1i1ix3Vq28xHrdq2RsY7j6QrxB0xkIsTO5f6zlPBvUsEcz1FwLas/Tme7HJXfs4tOEPCfWPPrwT61H6jt+o7TE03iK5bdSb71U0WNnQvUiM9I/A9FmRkkffn75mLqUfTXbq9+dwKhO5bPCke6t+Ej6zpOoJd1DZX+ymmrP7zU3ivzlXg7aF/EpPbdxieTy4PHKHfxtNUn1zxFYzVL09ltJDNYqobSv4duT2Xu3Hebfh2zUtVu1YAsLHCKqrtUcDOGOSeT+c0KKVQbUVVX+VQFH6CSLe0yx3QbHxI9/8AzHIjZiAxMbMA0vWqLC4rurY1khwGHpwcHk44zxmPr+qV11s+5WxwFDLl2JwqjHySBNUaMq670avUqFsyGU7q7UO162+Ub2nFaTxHqqbTSWXVMjvXsCOLBsYqMsBg5AB9+8vboHUGvG6xlDsTbqKb2rRhgDikEEPgY4GD3P17HovTK9NStde7AySznc7szFmZ29zkmc9t/RekvsF8OdRtvqLXVGp1dkNZV17YII3DkYPeapHvE7fXmUoW5yR34wCOPb37yyCzdIkiOYxMQIGKPuH0/pFMYE0WjSoYrVVB9lAAholDPtBJ7CDJ1NHrZ0YcZ/USNIo0hOYPRrP2972Suyt0VBuzuqxnO0ducyfhzr3mrtsB37iOxxgHidKogtlbRzFvTrtPe7aOqvbcAWDEqqOP4gAPf+0P6L0MpY19xVr3GCyrtCD4Wbe7Ei754EqIOTE+DHXiMgCjkyYYHtHskqu1Cr+JgM/JAzB7etUL3tT9RMTruto85Utr3Ec5IyFEo6xRRdWEoRS+QQQvC4+TIeRax+zbu6mj1t5OLHwdqZxunHdI6brrS1Fpeuk5J3bbOCfwqTOo6T0y0Or27RsXaAox+ZnQYhOXY3j0ZPRvD1GnVQiKWH/uMAXJ9zmapAgWo6oiNt5LfAGcRl6pXnBO0/8AUMR0idsOzKNbqlrRnfhVGScE4H2EuRwexzGdAe8QOett03UKmCOling9sqft3E8u8Q+ErNKSUG6v7ZI+89F8UKmmZL6VHmg7Sij/ABUPcED9ZX0/qNuqfa1G2srksc5B+OZwyeSejqkp+Hj1PUTpyHwSB3AH+U9h8CeIK9Qg2nuOQe4mR4k8FI4JQYPwOx/KefoNR0+4MoO0HnGcETrh5k1x9k8PZ7P1vR4dXA7MGzOhofKg/InLdA8Q16ygHI3YwR75m/08+nB9p3eXLFM5SMOzGJjbpzvUer216gqSqVhQwLAnefcZ9pDcKSodpev12WCsixGJIXzK2rD477SeDNScn1PqS6tFSgE2BgwcZAqYe+6G+Hem6itna+0vuxhe4WCyrF46MTVdJuqurUUpqKQtqjAVLCjAfu7SeGxkYPfiVP4fr3rdZpzRUGVTUHJznOXbafTg7e3xO8BjWYIwcEfB94PBDzZi9EfbbZUtpsqCo67m8xqySwKb+5GACAe02HaU1VIgO1Qo7nAAgNfV6d+wWDJOAPk/AMVrsl7NDn47yYEUxdT4p0ysUL5YHGACefiLaXYJN9Ghqeo0q217a1b+VnUH9DMPxR0o6xUOn1Bresn1JY+CrYyCEI54H9Zk29Nu1Jd7WrSpnwpeoG4J7AN7Tb13T66RW1ShH3qoK+kuCfUGA7jGZFbLkOfTwhrcc65//vef/wBRTu8xR4YhzZxqddusJTyjzkBvbEI6R4XK5LOcMSxTPHPM6OuhR7CEKZKxHl9FdGkVANoAxLy0pvvCjMyj1YE49u0akEbNazUr7mWae4HtAnC7d0H6X1JbCQvscQrppov6jqMON2dsq0vVKwxAOR8TUehWHIlVfTKwc4EqOmqMO7o51FvmHIXGMfM39FoUrUBQOPeEKoHAjmZKGbo+YxMbEi74GYgc5c76e9nKbkfHI5Kwxuq6dx6sfYiG061HJB+0mem1E/hEifRVXsw9VrAvq0+4t/L7Ga+g1b3U5xtfGMfBlOo6a270YA+00On6by1x7xxToNqHO9E8O2pc1t1nmE9gRwPtOoFYHYCWRS1jAbbBraQZi9W6GlqkMoP5ToSJCxeJGfjWQrJo8q/4C+jt8ynOzPKfInbdC6+t52gEEdwRiaN1KsD2mTToFqt3qO/fE5pZJ7KqYX1HqNiOAoUqOTk8ymzXm0cU5PbJxgTRfQK5DGFogUYAnWMmoG6RohUmMAE8nAhpizAdXrghx7yrA7G6h1BKR6u57AckwfS9SVzjkH4IxBbWD2BmB4het0u9Rs4PzIrYxB5UEEfIxMFehVoQQ2TWS6qT7n/eErc9eAxzIarpxtfeHK8YwDFumWiel6ytno2ndyG+B+cqfwzp9wcIAwO7P1+sO0OjWsYHf5hRMUvsL9AXUNH5ibckdiCPYjtAdN00+YHtsZyv4QcAL9cfM1neQC5jApYCIpX5cUaYzLtec8Sek15PBmQu4MTIarUleQJ5eR14nR317hgzNVETjHMzNP1hmO3nM2tJpt3JlWhJ2Kmwt6faGaDQKhyB35kkQCFIZaRLLcyQaUs+BKk1IJi2YMzFmUGwQPV6nHvGmDdXYQvEx9J1DdkNxzjEOp1YcYMevpi5zDvo2vZjGl/MzXwPf6ze0VL/AMRl9OmCwgGVjhAeVJARRosywHzFmVPcB3mT1Hqm3tzJeUMlTS1GqC95lazq2Dgc5g7brsHtDtP00cEiRtlaXYJptM7HJPB9prppxjmXogHaJpSUBujKAImMqd5BbYgWMYFqtJuO6GPYAOZCvVKe0GhAXYD8cqHUkU4HMu6noTZ74+0jpOkKveTHR1ATXaFriCCQMg8e819Mm1QDLUUAYEZ5SUBsRMqssxIvAdcG9pm4CDk5ki0yE1wQcmZVuuuZ/QPTJ5lLE1L+sBWI+IoEvTCeT3PeKT8ipiEaXUq4k7dIGiinnwdReSjKqunAHOJp1+kR4p1RD2JtSBBbOpD2MUUaKQ12tbbA9NrfVn+kUUwpI1t+4cQavRtu57RRS0qR0aen0QEOQYiinRIklKy0UUQJh5VbqQI0UGxhn6yzePTKNH0859XMaKTKPRs06cLLSY8UskgWkGaKKAg+obAmT/xHDH4iinPJlYqlGt6luGIR0fSkc5PMeKbHbHJRG074EGGs5xFFLbISLDdmLMUUQKb9QFEGGpVoopDeyktAlvTdzZhun0qqI8UySNSzdFFFK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13317" name="AutoShape 4" descr="data:image/jpeg;base64,/9j/4AAQSkZJRgABAQAAAQABAAD/2wCEAAkGBxQTEhQUEhQUFhQUFRUQFRAVEg8QFBAUFRQWFhQUFBQYHCggGBolHBQUITEhJSkrLi4uFx8zODMsNygtLiwBCgoKDg0OGhAQGywkHCQsLCwsLCwsLCwsLCwsLCwsLCwsLCwsLCwsLCwsLCwsLCwsLCwsLCwsLCwsLCwsLCwsLP/AABEIALgBEwMBIgACEQEDEQH/xAAbAAABBQEBAAAAAAAAAAAAAAAEAAECAwUGB//EADsQAAICAQMCBQIDBgQFBQAAAAECAAMRBBIhBTEGEyJBUWFxMoGRFCNCUqHBM7Hw8RVTYoLRB0NyksL/xAAZAQEBAQEBAQAAAAAAAAAAAAABAgADBAX/xAAjEQADAAICAgMBAAMAAAAAAAAAARECIRIxA0EiUWEEE3GB/9oADAMBAAIRAxEAPwD0Dd8y+ox/JkPMxPEegLBkg8DFstQTGCC0QkVEnmJitxEhleotxKAxMKY01eNuzBqoQqRMVsscVy7bIGwTGJLXJbBKTqIt8xiwymwZly8yflxMChJelUtCYidpjEe0Y3CDW24lS2ZhTBD2xKZBUzL66pjCCZiFMtAkWiYYLImKPMBAxt0dxKWMBLd0WYOLZA3TUwUTBbbZE3ZlNgmph/OlyvBFrl6CBi/fFK48TDs+ZWas+0VaGGViBiiqiEBMSwCVXNExXbZiVrYTEFyZfVTASkV57xxVjtDQkrtWYCmswlbhMy5sHiNXaTCjAy++DAkmXpVmEV0ASpQBwhk0SEMBBrWx7zGCF4j+dBPPz2jgEzUxc2ozI7pFKYQlMxih68x66YXiVs4Exh0XEkxla2yZExiG6S7yO2TAmMQKxSZldhmMRZoPZIX24lQtzCmI2GVeWYX5eZYlMIIOlctFUvCgSLvECvysRwJHzY+YmFtEUaKYwruJXVcYBr9YQZd09sj3kctlQ0fOxGD5kH+JKpMRoBCKBLFMCv1GIOus5m5I0NG63EAt12eIUq7xKP2DmZ0xGmrdC002JbRXgSdrgAxSMAW64IcE4hyvuWcF4u1JyNp98zX8Kda3qFbuP6z0+KNHHNtM3VuwcGVXpntDNXpsjcJVpSDwZz8mELxyoPptMZo114kgMSJsnIsdmAjLbBtU3BxM6rUNnBmbhoal12II1haXImZbXQJjFVCmGCICLMTCMbMpttAg41QOQIUwRZcBBbNVntIWAniRq0phTE9pMktMIrrxJmMMVqmI+YnaDW6gCZmJ3WYgN2pleosLSNFBkNsYJbCTDqjIpp5eteIpANiKSxGlgUNowZbTptolwOJQ2uGcDvI0JWwIMustGJYuGkWomglFNJPvmXfsYl9NeJNowB6UwI9loHeV+aBMbq3mscIe8zcRjaN4xwZm32uTgdo3TdG4HqmolAENsTi/EXRyy59xzOb6ZrTW4PYg8ieq6ugMJ5v4o6UUbevvDDyf48vwM8Oa/T0fw/1NbUAzJdQ05Q7h2nmPhnrLVuBn3nrXTtWt9fzxyJ9BzJHlxyjAhrRiBvq93btKuoaNq7MfwmHaXRgDM8eeLTh6cWmiupM95eulEIxiMTARKuI8rZ8d5RZrFx3mMFEwDV6wr2llGq3HElZpA0Hvoxmkl/8AxC6NKYXXQBLMzJGK0rxJxRjKMMTK7WxMzqGt2SGj6h5nEh5LoYS1GpOcf1lNSGaP7PmO1YAkz7MCLXL6ziVqeYTsGO8pGHWyTEGsfEpr1QB5MaAcTFAW1XMeNRoAKLnf4WaFNKJ+I8y3WWFUO0e0z9JpVsGWb1HuPic5GUbFVinsRHvs2jJmRZ0ll5rbmROotA22Ju+ojyfsIaej6kj9iPyMzOtdWdDhELZ+PaLpHTTvLkbQfbGJueQvuBBcmh0jM0FDuoZuPoZrV1ACOgA7SWZaUAo1d5QcDMp6fqy/eWazVon4yIHqVfIarGJL7MaOpuCjJnKdX1AvBCfb85sPq2PpdO/viF6bQIB6RjP0k5LlpCnDx/XIan54InX+EeulSDnj3EI8WdCB9YH3+onCPc2mfP8AAf6Tp/P5uPwzOXm8V+eJ71ai318fGQfgzK0lhrbY/wCR+ZxngDxuLbfJGT9ucfE6zxRRYw3Vthl5AAz+s9WUz0RjUaGpt2jMAp6qpzkjjjEytBddYpDcEcRq+iWFwWbge2MTx5N3R6Eg/W6pm4T9ZHQ9ObuxzNWjTBQJdGe2FKKtMFl2YsxjKAfMi5xB7Tg94PdrwePyg3DQsu16r7iUWdSDD0wPW9I8zBP9MiFaHpoQfMi5UqIGp0rOfVDadAF7AQ1QIiZSxgUjiI4kwsH1vAiBFqge0G1GQPiUDV7ZZfqd4wMGFUEzTqnBPuIqamZskTS0Wk49QhSUgdoLE1B105ihmIpUAsAgb31KWwRuUZIzM/r9WpdK20pAcHcQxIBUjsZR0jw6A3nakh7mwWxkKuOwA95DbsSKhs9M1xtGdjL9+M/WHGMvEyj10b2Va3Ko2xn4ADfbvKsWwlNUZx9ZzKdUuS4+YrbN2BgZ4+Z02Zka/rVYrs2updSUCdyXHYAe8Mv9ijVTUAru9u8B03X63cIM5OQD7HHeAaP9qvRFuQVDHrO4Fm+igdpo6HoNNR3IvI7ck4+01yfRtAPWvC66ggs7cHOASBxNvRaXy0Cg9uJcskZUS2FEVHvHjZnNdb8U+Vb5VdT2MBubaM7R/oQbS7Mk2F67qS+Z5VgwCOGI4J+Mzz3xyK6A25gEbsfid7qKl1unUn0BuT8j6Z9jOa6/4JFiE1MW4xtsJdT+s8/kTe+zpi17OZ8B+XpXS7uth/F27z3XR2pagZcEETwTUVNTpR5i7Wq5KDsoX4mnpPFr1uhU7VKqeD+L6z3/AM7Tx/Ty+arP8PVurdK7snpPcYmf07q2W8u3hvY+xlQ8Y50lli1+bYiFlqBINmO/YE8DJ4BPHE5fQeJV1wOFRLlXzEKMzLYB+IYIypHBxk5GT7GdcsFlr2Cya2eiZjEzE8N9ZFy7W4deCPfibNnI4nk6O5gdcvuRwVGV9xmV6PxKudrBt3YAggx7en6k5/eKeThSOMe0q0XRbTaHt24XgAA/3nK5XRWoR6jp9RadyNtHxjOZq9M0fpG/8XzNICPuxLWG6FGCRmEcNJbZRJVFtzJWWAdyBMunrKMzLuAxx8QcENv1ITiJbA4mTrNE7sCrDHuO8J09exwoPOMkQrpoNqelBjLdLoQnbA+0MaIxioUaMYpRdqAvBIyZRi7MaYFniVFJB7g4jSeeIxhup6sxdq9PUbWQ7XYsErRsZ2lj3I44HzKn1OtHq/Z6WHuq3MG/LK4Mrbw/YtljUap6ltc2tUa0tUMcbipblc4lBZtNZsr8/V6l03nzLAldSAkBmP4UBIIGAScSHypWjc6V1JblOAVdTtepxtetsZwR/kfeA9SSpfPNPlnUIovavcAW49JsHsDj+k5oeJNUl97DTpa6oFcVFwq+XuOWswQ34sf9uBNfReF69QF1GqLPbaFsdVLV1YIBVNnfAGBz3xzBPkoMgT0Dr1up2fuHRdm+y5lKoxP4RVnvnvn4mxX06oOXFabz3fau4/nCqsABRgYGABwAB2AEwup9ct846fR1C21ADdYzbKdNuGVVz/E5HO0c45lpRbJ76N8GYOp8TlGbbpr3qQlTeqgrlchsDuQCMZmHqOqa5bxQdRoDqGG8abFynb7AE8ZxzyeZV0TxBZom8nXoyK7sy6jBZAznJBK5ypJJyORnkYGRLyYrE7Ho/XKNUpbT2K4HDAH1Ifhl7iAeI+qWo1enoA8+8PsdzhECAbmPyeRwIF1PoS3FdZoLFS8gEWIwNWoX4fAIP3/X6Ca3T6zWeXVqNHWhRwx1a3geXj8TVKpJyRxjOOeYtvo0RT1A67SPXqLWGoQKVsCgoK84ydo7jjvNzReKdJYyqjA2WYHlqrM4OOQ2Bxj6wceCVb026nV2V5/wnu9LDPZtoBInRVaREACKqgDACqF4H2gscjNozrfDNLOXzYNxya1tdUJ/+IOJqBVAwOABj4isUhSV74OAeRnHGfznG6X9kYA6yywXtxYlz2VbH91VeBtznBGeMTZa6QJUxf8A1A0JzYgP+Ip/Pj2nl1WqcVhWHNR2e/YfM9c8XeEq/KXU0NcRTmw1bnYPXjDlVI3ZA9Q+cY95591PSAHzE5HZvhh/tzIXkeBTwWSCfC/iQgqc/HHxH8TaN9LYvUNGPQHV7ah+Gt8/iA/5b5II9txHYgDjL1Ont4/A3Kn+35T0Dwp1gMvluAysCrK3IdWGCCPcET6WGSySZ5Wni4bi65c1augny7lDYHcZ7qf+pTkfcGdh0Hz39fmqasn04Jb9c/2nEdC6V5D2aMZai0NqdKxy20jHnUk/I9LD5GT8zf8ACPUTVYanPB4/Tsf9f2nP+jxrL5r/AKX48mtM7loLr9alS7rHCr8k4hh+kxeo01/tCNevpC/u2ILKHJ5BHse2DPM3EdCt/FGnAzubH82x8friF6DqtN3+HYrfTIzDFpU9gCPjED1nh6izkoFb/mJ6GH/cJvkbRf1O81VM6KWKjIUe8x9L4lHoDlcvwMZ9JPYH4kLehatBijVkr/Laob8twkNN0DUPYral6wqENsqXG9h2LMfb6CDeV0hSRDW9G1T2eYLgVzkVYwCPbJm7ptAu0F0Ab3x8w7AjEylikFA79Fn8LFftG0eh2Ekksx9zCXuUEAkAnOFJAJx3wPeTjEFIGA6/W7GCgdwTk/AhF5s3rt27f4s5z9NszW1Gn1TNS27eucoVZGGOCQfcfUQf4ZC1XWQgBKMVIyWA4Eq20akggncOw7EQfqHQmSslHsfYMrSWGDj2zjMjotSbr0autkrrU72ZWQsxHCgHviRXYyp9GgnRagMbQfrgRQ0tFOkRNZi9E8XafUFV3hLW4FTnazdvw/PeHa3o1d1gsY2BtvlnZbZUHUHcA4UjIz/nOT0VOm1Bpp0i7xXauot1TA7gVIbAcjO5iB29szucnM5qzZ0y10Y13g3TM5b96isqo9CWtXTYF7b0Xv8A3nRouBgfb24+kgsE6l1migDzrFTPYE8n7DvLRO2HicZpvEKaK7U1azzKw976irUGt3S1LAPTlAcFcBefbE6jp3Uq7031Orr8qc/rBdH1/T22tSjhrFyChBHK9+45xNoy0cJ1bqtC6s63p2qV7HVVu03lPYloAABLEDbwo9/4e45zo9F8Z/td4011CMtoIITc4XC8+ard147/AFH3ndU1IuQqqvzhQufvjvKNL02mrJpqrQt3KVqhb74EGnR5KGb0jwsmlvNmnssSpgd2kzur3nGHBJyDwfnv3wMToNkglh+JcDKRLbY2D/tJCLzBBeqdSroqa2zOxe+BuPwMCYAlsf64jFc9wDj344nn/ibxe5FFmhtXBYrZp2RDY542jaQTjv2PvOq8Oa++1He+rysviuo8sECgZY++TuMlZJuFPBpU5rWU9R1Nt62M1GnVrF2KinfQAQpRu9jv8cAc/QHhU0z11rfZZW+l1DbQd2bNPYxOFsB7AnPHOPpPdCZj67w3pbWLvp6i7AqXNa7iCCDzjvyefrOeWHstZ+jwXqvT9yvUe6+pD/b+0zPDeuKvtbus7Dxf0mzR2jcGesZ8u3uwX/l2fzY9j3+85G6sZ3rjvnj4MvwZvDT6Oflxuz1npehr1i1ix3Vq28xHrdq2RsY7j6QrxB0xkIsTO5f6zlPBvUsEcz1FwLas/Tme7HJXfs4tOEPCfWPPrwT61H6jt+o7TE03iK5bdSb71U0WNnQvUiM9I/A9FmRkkffn75mLqUfTXbq9+dwKhO5bPCke6t+Ej6zpOoJd1DZX+ymmrP7zU3ivzlXg7aF/EpPbdxieTy4PHKHfxtNUn1zxFYzVL09ltJDNYqobSv4duT2Xu3Hebfh2zUtVu1YAsLHCKqrtUcDOGOSeT+c0KKVQbUVVX+VQFH6CSLe0yx3QbHxI9/8AzHIjZiAxMbMA0vWqLC4rurY1khwGHpwcHk44zxmPr+qV11s+5WxwFDLl2JwqjHySBNUaMq670avUqFsyGU7q7UO162+Ub2nFaTxHqqbTSWXVMjvXsCOLBsYqMsBg5AB9+8vboHUGvG6xlDsTbqKb2rRhgDikEEPgY4GD3P17HovTK9NStde7AySznc7szFmZ29zkmc9t/RekvsF8OdRtvqLXVGp1dkNZV17YII3DkYPeapHvE7fXmUoW5yR34wCOPb37yyCzdIkiOYxMQIGKPuH0/pFMYE0WjSoYrVVB9lAAholDPtBJ7CDJ1NHrZ0YcZ/USNIo0hOYPRrP2972Suyt0VBuzuqxnO0ducyfhzr3mrtsB37iOxxgHidKogtlbRzFvTrtPe7aOqvbcAWDEqqOP4gAPf+0P6L0MpY19xVr3GCyrtCD4Wbe7Ei754EqIOTE+DHXiMgCjkyYYHtHskqu1Cr+JgM/JAzB7etUL3tT9RMTruto85Utr3Ec5IyFEo6xRRdWEoRS+QQQvC4+TIeRax+zbu6mj1t5OLHwdqZxunHdI6brrS1Fpeuk5J3bbOCfwqTOo6T0y0Or27RsXaAox+ZnQYhOXY3j0ZPRvD1GnVQiKWH/uMAXJ9zmapAgWo6oiNt5LfAGcRl6pXnBO0/8AUMR0idsOzKNbqlrRnfhVGScE4H2EuRwexzGdAe8QOett03UKmCOling9sqft3E8u8Q+ErNKSUG6v7ZI+89F8UKmmZL6VHmg7Sij/ABUPcED9ZX0/qNuqfa1G2srksc5B+OZwyeSejqkp+Hj1PUTpyHwSB3AH+U9h8CeIK9Qg2nuOQe4mR4k8FI4JQYPwOx/KefoNR0+4MoO0HnGcETrh5k1x9k8PZ7P1vR4dXA7MGzOhofKg/InLdA8Q16ygHI3YwR75m/08+nB9p3eXLFM5SMOzGJjbpzvUer216gqSqVhQwLAnefcZ9pDcKSodpev12WCsixGJIXzK2rD477SeDNScn1PqS6tFSgE2BgwcZAqYe+6G+Hem6itna+0vuxhe4WCyrF46MTVdJuqurUUpqKQtqjAVLCjAfu7SeGxkYPfiVP4fr3rdZpzRUGVTUHJznOXbafTg7e3xO8BjWYIwcEfB94PBDzZi9EfbbZUtpsqCo67m8xqySwKb+5GACAe02HaU1VIgO1Qo7nAAgNfV6d+wWDJOAPk/AMVrsl7NDn47yYEUxdT4p0ysUL5YHGACefiLaXYJN9Ghqeo0q217a1b+VnUH9DMPxR0o6xUOn1Bresn1JY+CrYyCEI54H9Zk29Nu1Jd7WrSpnwpeoG4J7AN7Tb13T66RW1ShH3qoK+kuCfUGA7jGZFbLkOfTwhrcc65//vef/wBRTu8xR4YhzZxqddusJTyjzkBvbEI6R4XK5LOcMSxTPHPM6OuhR7CEKZKxHl9FdGkVANoAxLy0pvvCjMyj1YE49u0akEbNazUr7mWae4HtAnC7d0H6X1JbCQvscQrppov6jqMON2dsq0vVKwxAOR8TUehWHIlVfTKwc4EqOmqMO7o51FvmHIXGMfM39FoUrUBQOPeEKoHAjmZKGbo+YxMbEi74GYgc5c76e9nKbkfHI5Kwxuq6dx6sfYiG061HJB+0mem1E/hEifRVXsw9VrAvq0+4t/L7Ga+g1b3U5xtfGMfBlOo6a270YA+00On6by1x7xxToNqHO9E8O2pc1t1nmE9gRwPtOoFYHYCWRS1jAbbBraQZi9W6GlqkMoP5ToSJCxeJGfjWQrJo8q/4C+jt8ynOzPKfInbdC6+t52gEEdwRiaN1KsD2mTToFqt3qO/fE5pZJ7KqYX1HqNiOAoUqOTk8ymzXm0cU5PbJxgTRfQK5DGFogUYAnWMmoG6RohUmMAE8nAhpizAdXrghx7yrA7G6h1BKR6u57AckwfS9SVzjkH4IxBbWD2BmB4het0u9Rs4PzIrYxB5UEEfIxMFehVoQQ2TWS6qT7n/eErc9eAxzIarpxtfeHK8YwDFumWiel6ytno2ndyG+B+cqfwzp9wcIAwO7P1+sO0OjWsYHf5hRMUvsL9AXUNH5ibckdiCPYjtAdN00+YHtsZyv4QcAL9cfM1neQC5jApYCIpX5cUaYzLtec8Sek15PBmQu4MTIarUleQJ5eR14nR317hgzNVETjHMzNP1hmO3nM2tJpt3JlWhJ2Kmwt6faGaDQKhyB35kkQCFIZaRLLcyQaUs+BKk1IJi2YMzFmUGwQPV6nHvGmDdXYQvEx9J1DdkNxzjEOp1YcYMevpi5zDvo2vZjGl/MzXwPf6ze0VL/AMRl9OmCwgGVjhAeVJARRosywHzFmVPcB3mT1Hqm3tzJeUMlTS1GqC95lazq2Dgc5g7brsHtDtP00cEiRtlaXYJptM7HJPB9prppxjmXogHaJpSUBujKAImMqd5BbYgWMYFqtJuO6GPYAOZCvVKe0GhAXYD8cqHUkU4HMu6noTZ74+0jpOkKveTHR1ATXaFriCCQMg8e819Mm1QDLUUAYEZ5SUBsRMqssxIvAdcG9pm4CDk5ki0yE1wQcmZVuuuZ/QPTJ5lLE1L+sBWI+IoEvTCeT3PeKT8ipiEaXUq4k7dIGiinnwdReSjKqunAHOJp1+kR4p1RD2JtSBBbOpD2MUUaKQ12tbbA9NrfVn+kUUwpI1t+4cQavRtu57RRS0qR0aen0QEOQYiinRIklKy0UUQJh5VbqQI0UGxhn6yzePTKNH0859XMaKTKPRs06cLLSY8UskgWkGaKKAg+obAmT/xHDH4iinPJlYqlGt6luGIR0fSkc5PMeKbHbHJRG074EGGs5xFFLbISLDdmLMUUQKb9QFEGGpVoopDeyktAlvTdzZhun0qqI8UySNSzdFFFKJ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xQTEhUUExQUFRUVGBcXGBcXFxcdGBccHBoXFxcXHBYYHCggHRwlHRQXITEhJSkrLi4uFx8zODMsNygtLisBCgoKDg0OGxAQGywkICQsLCwsLCwsLCwsLDAsLCwsLCwsLCwsLCwsLCwsLCwsLCwsLCwsLCwsLCwsLCwsLCwsLP/AABEIAJ0BQQMBEQACEQEDEQH/xAAcAAABBQEBAQAAAAAAAAAAAAAEAQIDBQYABwj/xABAEAACAQIEBAQFAQUHAQkAAAABAhEAAwQSITEFBkFREyJhcQcygZGhUhRCscHRFiNicqLh8DMVJEOCkrLC4vH/xAAbAQEAAgMBAQAAAAAAAAAAAAAAAQQCAwUGB//EADgRAAIBAwMBBQcDAwMFAQAAAAABAgMEERIhMUEFEyJRYXGBkaGx0fAUMsEG4fEVQmIkM1NyoiP/2gAMAwEAAhEDEQA/ANMlCQu0KkgI8OaAKspQE6rUAnQbUBMq9qAkVaAkC0Ap9aAQbz6UA5BQDWAmgGlIoBxNAKgoB0d6AqeOcy4bCFRfuZWbUKqu7R3KoCQPU1up0J1P2r+CVFvgsMBjbd62ty0yujiQw2P9Patc4OD0yW5BPWIFOlAdQCipAmUVAFipAkVAONANIoBCtANK96ARkoCJx2oDK/ETEumCfK2QsyJodSCfMAfafpNaLmWKbOj2VTU7lZWcJs8f8Cd65OvB6x087smwGMu4dxcsuVYdNcrDsy9RW2nVcXlFavbQqR0yX56HsnBOKLirCXlEZtGX9LDRl+/4IrqwmpxyjyVxRdGo4MJdKzNIPcShAJeWoJBHWpBBFSAm0RUAPs1JAQtAFWxQE2WoBNZSgCNaAcKAUUApEjWgOigGqTQCstAOQd6AcDQDqAYaA8p+KfDnt4hcSl5AbyhPDcOWGQQzLkVvLBEzEE9ZiujZ5mtONl+fE3UalWDfdrJMbuL4dw3Dpgx+0teL3Xv20L27atlYZQe4O7CPKxjtvUaVevJ1fDjbD5ZTlKUY5Rj8JzHiku4fG3Xci5dnxQ486Iyrdti0CNADEQBJEVY7hScqKSwl/h+00OTWJM904VxeziUL2XzBSVYEFWRhurKwBVhOxriVaM6TxJf3LcZJ8BgrUZC0BR84czJgLAuMpdnbIiAxJgnVoMAAVYt6DrSxnBqq1VTjllJyt8SrN8smICYZhqpLyjTpGYgQfQ1vr2Uqe8dzTRuoz52Nyu2moOtUS2cN6A41AGZ6ApOK81Yaxc8K45zgSQBMTsPf09RVardU6ctMs+46Nt2XcXEO8glj1eMncFw1xnfE3XYeKqhLM+W0m6zGhczJPrFZ0lJ+N9enkjG7nTjFUKa/a3mXWT6+7y+JYYuwtxGR9VdSrDuCINbJRUk0+pShNwkpR5W55tzZyreS14njtdtW4hGLSgJyggTGkjoNK5tehOEHLVlLzPS9n39GpU0aFGT6rqZpMLA1rkuplnoYpAeJt61uhI1TiaL4b490xJsCTbuKzEfpZR831Gh+naunZ1HnScDtihF0+86o9IuLXRPNkNwVJIFeWoAI4oCHLQEttKAMspQB1tB2qSAq1UAnAoCS3QEsUBIKA6KAcdKAaDQHCgOJJoBYoB8UAkmgHRQFBzPynYxuQ3hcDW8wVrblTDRmU9CDlFbaVaVN+EJtcPAVhOCWrfghAwWxbNpFztlykAeZZhjpuZqZV5y1Z6vL2/MEaUdxngyX7JQLbV1U+DcNpH8FogOitsRptG1RSquE9XPms8+0OOUeV/ETEX8EmGwr4k4hTFy6pQKbhRyfPczFmzSFgyfIDJNej7MhC4c6qhpfCa6ZXRcf5KtXMcLOSx4h8X7Zey1pL6qpJvWytqHkQFD5iRB1kDX0qpDseUVKM2s9Hvt7jKVZZTRe/wBtb165hLmEw1y5h72jsUPlbxMjAsNEKBZknKQ3pIqKzpwU41ZYkuPh/Px2Eqk9UdK26mL5051OKa5ae1bNi3cOUSwuypK5xc2UnXTKRrrNX7WxhGGrU8/nQq1rhuWhrYl/sKL9tGwNy7L2rV4rfSEIfoMQoClh1WKqV6845U8bNrb7GxWy/wBp6vy5gGw2Fs2XfM1tAC3TvAnoJgegFcuTy8lynHTFIsLl5VGYkAdyYHYan3rCUlFZbwZg/ELLXEKq7W2MEMu4gz16aQR2rGpFyjhPHqbKU1Cak0mvJnnXN3NOKS42HDLbyxme2DLSAdGJOUa6iJHeuZcXNVNw2Xs/Nj03ZvZttOKrNN54T6ff82MhYteJdUMdXbUk7z1J+tUd3+eZ6CX/AOccpcL6HupCqBqANhsBXo9kfN/FJ55YrfipMSk5yuBcHenWVCj3LAD+M/Sq13JKjLJe7Oi3cwx55+B5Tdx5MKFJPy6AmT206+lefhbt7ntIzS5ZNh+B3719bBR7TNMs6NCgAnN69vcirlG2lr0tYKtzfUoUXVTUvYy6tcNfhWIa74bX7DLl8SPMolSZjQGV66EdRV3TK3nnGUcl1Ido0VDUozT46P8APijZ8P4jbv2xctHMpkbEajcEGr0Jqayjh1qE6M9E1hkzJWRqBbq0IBLq0JB4oCWzQBloChAbampAVbqASa0BNboCUgUA4UA+gENAIooDooB4FSDmaoAiNNAOoDqA40Bneb+B38SgOHxV7DugJAT5HMhhmEg9Imeux2q3a3EKT8cFJPz6EM8h5t4fxLh2UXcVdNq8x89u/chmA1zTDTB6yD30r01jWtbriCyvNIrVdSM1j8MAM8li0akySfeunGedjGtQ07p7ANyyy6ERNaani2MVDHJPZx1xVFkPcKEz4YdspO4GSYmfSqmmEZpLnz6+zJhNNrB63xLlDh1nD27uMy2sSbILW/GKrcuBBm8oMmW0JXvPWuJCvXq1X3SzHPOOFnz+mSxKnTSzLkx3LXN+ItXbbG84RSoa0WPhC2IBVbWwgTGUTpWy8VNxfh9+P5NFOc9Wc7HpfMnMaXlNi0lxv7wLmABko0tlUGTqsbd68jfVlKMqMVll5y49poOW1c4ZReQiPKocebKPkLA7H+gqzaa+5iqi3/MBEPNXFWsIvhiXckA75QBJaOp2EetY3ld0orTyzo9n2sa9R6+EeW8RXzMWJLHUk7ydyfWuOotvLPbUIpJJcFa1waRoR1rJ0i7GKfJHi3Z4zMTG07D2FQsxI7tRzp2NPytzq+HUWrytctg6GfMo9J3HpVuhdOns94/NHC7R7HjcPXDwy+T9vr6mr4nxFcbZFrDZmNxgC5UhbeUgktPXYx1rdcVFcRVKG+evRY8ziUbWdjUdSvhYWyzu87bF5heGW7du3bVVi3BXQTmAjP8A5jJk+pq9GnGMVFLg5lSvOc5Tb55+3sCCKzNJFcQGRv6UJ4ILdhVGVVVQNgAAB9BUJJcEyk5PLeWNYVJiCXRQAd2oJB6kC2migDrLzQgMsnWpAVbYd6gE0UBKimgJDQDw1APBoBGoBAp6/igFD60A6YoBj0Als0BJNALNSDs1QDN82cdwlsC1iS5kq+VBcnykMGlI8sjXX0qxbwqOWYGyFGdTOlZM3zzfwOOsX2S6uIuph81m2vzIQczOpAknzLmSTomoFdGwda2qR1LTHV4n5+j/AIfqV5xysnitzENoh0KE6HcHsQdor0ULmE5NIqylLCT6BmNxUoARqetY1asYIzlNtbgFkMpFwHKVZSrdmBlSPXSa0QUWm5GvLTLLE465iGuX7jF7pljmJPWYE7KATA2FQ5wpwUYrCXQ1uLnPfgsFdbTWryZCRDBWAZTGsFToR0+tcmrUU5uD4/MHQtqD3g+D1PgXF8AcRnOVrrtnW4s5FziTnAORXBJUkD17mvMydKFXM1v0f58Df+mnjLRuHx1tZm4gy7+Yaf76bVtqXFOH7pJGKi/I8/5l4yLl4us5FARZ2MEkn0mdvSuNXrqtUyuDr2ElTWH1MpjsYDJP4rZTjk9Tb1Y4KG7jBOgNXVS2LDuEuERXMYdIH3qvOijGVzLoiT9rBjcVX7pox/UJvdHpXwtxai3eD3FBlMoLAaAHUT0kxV2w0rVuee/qBObpuK89/hsbPH8Us2k8S5dRUmMxIgnsI3PtV+U4xWWzgUqFWrLTCLbATzVgoB/arMH/ABj8jcfWse9h5m39Bc/+OXwDMNjLd1c9p0uLtmRgw9pFZpp8FedOdN4mmn6impMCJ6AFu0JA7tAQRUAgs0AfhhUgsrIoQFWl0oCULQE1ugF+9AKDQHFooBc1AKr0AmWgKDi3OmEsXTae4fEXcKpMaTBjr7VpncQg8Nl2j2fXrR1RW3tQh52wWUsLwJg+XK+YntBWo/U0sZ1GX+mXWrGj6FanxFskAizfJ6iEAH1zVqd7SXmW12HXbfijj3/Ya/xLsDTwbk/5k/kTUq8i+E/l9w+xKkeZx+f2C8H8QLDEZ0e2D+9Ksv1y6j7VMbuDeGmvaY1exa8Y6oNS9nJqLF9XUMjBlOzAyD9RVrJyJRcXiSwyh5q5PtY0o7vdtugK5rZXVSZghgRvP3punlM20q86eVHqDcH5DwuFuresm6HQELmfMqkjKzBSPmMneRqYA6b3cTcdL4NTk2knwjI8y8uNxXil62jW7K4VVVrmTMzk66wRJmQJOgQ94q1Quv08Fp5Nc6WrdmcsfD975xY/aE/7kVTyoWW5ALMZBkQAdIOsipne6pZfX5EulqaRpeWvhwf2R0dsmIukst1SLllUVkKIdYOcjNIE5ZE7gw72UWtPC+vmSqajyUHOXKR4c6MCrW7s5QJlGABZCSNVE6NuRuNJMKrKqnh4NtOipvYp+C4IXFYEAN0jt+n2qJVXhxZ6KwtE0sl5g2XD6Oskjy66/X0rznaFDVui/c2q07Fhwy6xEBR6nb+dcCsoxeTh1qDyTYrBk9Y9v61hC4wYU6OGVGI4dFdKhc5O9atIDvWFG9dSNTKOtGSwBMFrRVkzXOSB8RbEaVqg3ncqzw+CfheHe+y2UUNcdoUEgCYJMk9IE/SslTcprSHcRpU3OXCPVOV+QLNhc2ICXrkkwQTbXaQFOjHT5iPpXRp26ivFueau+1qlWWKXhXzfv/gt8byrgrw82HtH1QZT23SK2OlTl0KsL+6p7Kb9+/1MNd5ExmFus+Duyu4h8rx2ZSMjfXQ9hVd0KkXmDOtDtO1rx03Mft7V1RucHirhtJntuLuQZ1iBmjUBi0RPqatxbxutzh1acFNqMvDnZ+gQrEqCy5SRqsgweokaGskaZJJ4TyQXaADu0BFUAGw+1AG4FMunTp7VILWwaEBKUBIDQEq0BIo9KAWKA5RrQDooBIoDqAAxnD7d4OjopV/mEDXpM7zoNd9KxlCMlho2QqzhJSi91weU838CfBONBctPOS4QRr+ho0zD8/euNXte7lzsersu0e/hulqXP3M/jMUrW0ym6Lkw6kJ4Ud0IOafQj60001FY5Nrq13N6saemM594ZwbjgtL4V/D28TbBlAxKuhOpi4BJU9jW2NWKWJLJXqW03LVTk4t89cg/GOJm6wZLFmwq7LbX/wBzH5qxlUjLhY9hnChVp7uTb9d/kG8v8w3bL/3LFGOptnW2/wBP+Gt1KcocboirSpXS01I4l5/n0PUOWeb7eKPhuPCvfoJ0b/K3X2OvvXRi9Syjz13YzoPPK8zTCpKRV4LgFm14/hhlOIZndpkgsCPKTtGYkepNDJybxnoQ8o8tWsDZNq2SxZi7MQASTAGg2AAAj370QlLU84wUfNGGPDyuJwhyWy4F6z/4Xm0DhNl80AxHzDattJKT0ssU5d54Z+59TN86c7WMXZt2QhzB8zmVKLCsPKdyZI6DY10KFq4Sbe6NtClonnJjMLjDbJZBPT0HvVGu9E2j0lp+3YZaLM0kkknUmudcvw7l5rwGu4OQB2rylym2ce4SyWhcHaqmGirsDYqzIrbTnpZYpVXEoOJcBuEZsrEDtE/RdzXVo38OMm+Vw0VJwa58ucg9mENPYLuTVh1ZNZx8BG6T6lxwrlTxVNy5fWzaBygsCzuYBhUEdxudJ2rOnKDhrm0l+ceZrq3ml6YR1P5L2mz4N8OsMhtX1v3nA8w1yhpGkFIZe+/SujTowklOL25OXW7TrNSpuKXTz+uUbLDYBUBE3GDCCHuO4j/zk1YUUjmyqN4ey9iS+gNh3sWQtm0uVdYyKSg1gy4BUNLbEzWtThHZGyaq1W6k3l+r3+HIY1bjQRsKEA70ALdoSCXKAimgIbNQCxtfSpIC7FAFqPU0BKBQEltaAnFANaekfWgHqtALQCAUBxNANtr3oDAfFbEsPCtg+RlYkdCQRqR1jpXM7QlLVFZ2PTf0/SpuM5NZeUjz+xYBHrXMlNpnX0pPDHpw/tUd7k2wpLkW/Yga1nFmyUFgBwi+Yt+mI+4mupbx8Jzp7SyWOJxGoZTlZSCCNwRsa6UWk8lep4otM9j5Y4sMThrd2fMRD+jjRv6+xFRJYZ5etT7ubiWmfWKg1APEeN2rBhiWcjS3bUvcPrkXUD1MCsoxybqdCdTdLbzey+LMrzZzN4mGu2ThMSpuqVVrioqgnYzn6b6VdtrbVNSUlsboW8lJNNP2PJ5VxS6EXwvLmMTGuX09zXUqrCLEFvgCS4P3jA7Df69K4FxszuUJRisSfuLTD30gZR9651feO51nUhKGxcYZ9q8/UW7OFdNai4wrqBLH6Dr6TVKabeEU8pFvw7DsSC5y/wCWD+ap1pxSxHcyWS8uWEjpVFTlkZYXwPFQfCYz+g9R3We1ep7Dv/F3E+v7fR+X2/uc+6pba17ye7w+0iqGVrgDGJGcgkgzoJHy/wAZmu46NGhBJptZ2/3PL3NCqVJttPHyILC28MfDDKEMkKZlTrAiNo6k7+9Yd9Stm4aljGcPlfLj1Zk1Ot4mtwXF8cZ/JZGcsg8pUhj+thqARlnY7j71pdoyq+Ch4njjHXqZq3Ud57bgPLeGtoxYXXTIpF20TpOizJAEgiNCdY17rGMItvVhr9yM7icpLGM54ZoMJiFuIrpOVhMnuDBB9ZBrq0asasFOPDKdSDhJqXI5hW41kD0ANdFCQVzQgiy0JBrZ+hqAH2u9SQFYdjrQBKPQBFs0BOpoCRTQDjQDhQDhQHAUAwrNAKooDyXnfiQv4lo+W1NsesHU/ea89dV3UqN9Fsvz1Pcdk2vcW6zzLd/nsM/hkAfU5QY1An30kVXk8ou1Ked1yWXEFW1ql0XR18jIR9CTNYuEG8RfyNFN1km5xx78gV+XXakXpeDep6kUi3Mpy7f8/wDyuzbyzEoVOcD7l0muhDdFWexccp8fuYS5mEtbYjxE/UO4/wAQ6GinvplwVq9qq0PXoe14PErdRblshlcSp7j+tZNYPPSi4tp8i28IiszIiB31ZgACx9W3O1A5ykkm9lx6DL94JbdzqqqzEegBJ0+lTHlELk+XnumAxPmYST7612K1XES5qcNw7hHB3vyZyL0JB83oP6mvM31/Gm8cs2wlOe/Q3nBuSFCK5aTIOUj5h18x2rzNx2vJycUvedClUlGOEbSzw9AuVVCjsBXDlWk5ZbyHLPIHieGDcAababGt0Lh9TFxRM9kbgEN6HStam+OgJlM1g9gILpUhgDCkaxp96203KLU48rdGqST2ZpcRiWhSiFwwmQwEaete3qXdeahOjT1RazlPGHjjy+JzI04rKlLD9g5sKratbUkrBkAmNypPaatKlGfilFbrDzz6o162tkzK8T4Y9nz2vEAMqVAlkTSfOCYBygjrE9q4FxazoZlRys525wvNteZdhVU9pY/PQg4Fw9L11/7s+EV1JzDzSIggjU6zTsq2lVb75ZX9ybipoS0vc1pQAQAAB0Gg+wr1CSSwjnN55I3qSAdjQA140JBbhoQQzQkitUAVaFAG2jNAFWxQgISgJUNASrQDLgJBAMabiJH30qGm1hPBKeHuR4W68lbgUGSVKzBWdNDs0RI19D21wlPOmfPTHVfcznGGMwz658/sE3boX5iACQJJ0kmAPck1nKajyYxi5cD5rIxOoDP4u3jwHVDZYMxysZDBTtpETFceav46ordb4e2f4+h16cuznplJSTSWVymzy7GYVrdxkdSrKSCCZPffrO8+tcvGNmevp1YzgpweUyJrU01YM8j8Lhi7QSNBWM6ihHJprVP9pajDhVy1V1uTyYweDM8QsqWkdCdq6tCpKPInFSIbNnvpXcoVE0UalJ5LFbQRMxE7AD9ROgA9zW/SpGP7FkM5T5tu4NnRiLyTJtzlCHWchIPfXvA21nfCkpcs5Nzbd6853L+98T7gJyYRI6E3jP1Atx+ayVvnqU/0D6v5FJzN8Sbl7CvhxaFp7vld1uEwn7wC5ZlhK77E/TarZQec5Mf0yjPnYwFsAvLKDr8p2+oFaruT0mxxTllo9B5cxNlyoKhSOgJg/evCX0asW3nJaTi3g2Iv61xNBuyG2L4NaZRaIayTsARWGcMx3RC6Csk2TkhtnKZK5vQ7fWt0ZYknzjo+pD3WAy5xsgR4SZI1X0+0fiuxHtaWNCpx0eWPz6FR22+cvPmE8F4gjHIkhYkKf3SPmWeo1BHua6nZF3HvXQisRayk98Pqs9V1NFxTenU+S4r0RTGmgGNQEL0JIHoQDuaAEumgBLhNCSOagEanf0oA2x0qQGJQBVs0IJ1oCVKAlBoDgaAqeZrz27QuWzDoywNw0+UqR1EEnTtPSuf2hW7mCmpYae3qXbGEalRwmtmvh6maxnGsVdZGCZMqspESrT1Kt2jSuHW7VdRptrb3rf0Z2aVlb04tN5y0/Xb1RDhsZi7ZB8Z2idG8wPXWR/z0rTDtOpF+GT97ybKlvazWNC92wYvNmJgki0CdgVYRHX5quf6xWzwmaH2Vb9G/ivsaDlvjwv2/OVW6kBxspkkKyz3jbv8ASuvZ30a0PE8NHLvbJ0J+DeL48/XJjOdUBxlw/wCQf6FrjX0v+pnj82R6Tsl4tIe/6soRaJJgTVbUlydJzS5JsEmRiW0kRWuo9awiq3l5JcTcJ2rGEUuTJMzfEL5tOTk3HmE6E7Ajr0M6V06UVUit/YZxeNypuYtmcMdCNgOlX4NxWEY5TeZBD8RYsrMZyjyjoPXTrW+Fy10MZ0ot5yOu4/YnKe0jX710aVdSWSrVpY5B7he6DByr3E/YdT+KtQnkqzouawhtvhR/dgf4m3+gFbHVitlu/Jbmn9FPoGWcBhykm4C/aTJ+2lci6r1W8KPyJVtSxzv7QtMCbWV0bqJB6fWuPcLdqSNNa2lBKSNFh+LEaNofeuPO2T3iadbXJacN4opOp9KqVrdpbGcahpbLqw0Nc2UXF7mzULdaKiKyYkRug96z0tE5OyaUyCHglsjFAjoGJ+xH8SK7nZGZXMPTP0ZUudoM12cGvanNEagIyaAjegIHNADXDQkEumhANcaoJIqAaiigDLI7VJAbaoAlBQEy0BKlASijeN2CtxXFVXRIZthG0+/X6Vwr3tunBOFDxS8+i+/0LdK0k957Iqxau3DOV2PcyB9zArzatLq4k5aZNvq/uy93lOCxlIJXhd2Nl/8AVVhdhXnOF8UFeUl1fwBsTgrgGtskdxB/hWmfZl3S3lB+7f6ZNsbmlLiXx2BCqnQ/Y/0qn4ostJsCxHCxmDoSjqQVZehBkGDVijdzptGzvNUXF7pgWIwryTcJZiZLdWPU1vdx3ktXVlqhKMYqMdkugBLITFbdprc3yWoEu3XJnUn2rdGMUjXJqKLDAYWTLmANSD+J7VWq1MLETU6nRGX4/cD3jlMgdehMnb711bWLhTWrkuUovTuUt61FXIyyRKOCMiKz5MeAzBYDMAxjLPUwKh3PdbG2NCM1mRbAoTCxoOldOxi7h6pvEfJfy/sW40Yt48hxI+v5rvRlGmtMcL0M3SjwUt3Cy7RowO4+n9a5lSPeZi+UzlVbOM6j07P/AByOi9sSPuf6VSl2fOXLRTq2lfrj4huL4Pi7di3iXWbFzZ1acusDON1k6f8ABVOra93lYOO6alVdNvdFhyxiLXjouILeE/kJzEeGToryOgaJnSCT0ql3MZSxImtbTpx1I39zhuJwxy+Gb9vo6CWHug1B9pFc+77Hq5zH5GincR6huEtXrggWXQHq+kfQ6/iqVPsa5m9o/HYylcxQZ/Z9p/6v+j/7V1n/AE9/z+X9yv8AqvQn/wCx9Izn6qP61i/6bXSp/wDP9zJXjXQJ4dw5bUkEljux/hXVsOzYWmZZzJ9eNvQ0VazmFEV0zSMOn9KAaWoSRXDQgguGgBmoSC3aEAzmhIyagCJQB9k6VJATbNAEKaAnVgBJ2FYykorLM4Qc3hAljjaNd8NQx1jMBpNaFXbey2LFa2VGK1Pd9PuE47CPeJWfDtiJ2zue2/lXbfU9o30XFGd2tGdMevm/svzApThQ8WMy6eS+7JrOGS2IVQI+59z1qxQtaVBYpxS+vxNFSrOo8yZKTVg1nMxoBPegIMRhUufOoPrsfvvVW4sqFx/3I7+fX4m6lXqUv2v7FVjODOuts5x+kxm+h2P4rzl32FOHiovUvLr/AHOnR7QhLaosevQqLkGQZBHQjX2iuHhxeDoJtboVsOOwrFTZlrZC9sDpWxSbIyzOcx3swyBNv3uoro2cNL1Nlmgmnkza4Vu1dJ1EdKLGYnANEwayhWiRJorLlhhuDFWVJM0YyF27j+GF2XoOvqfateiLqepZprK2H2sK4Mzp2UkE/eutSo1Kaym8eSeG/sWI0Jp5zt6BdjDDNAnXcyZP1+1dO3oxdV4T+Ly/ebHBQ4/uSXMFDZl+oPX/AHq1K3UZao+81d3iWqJzprHeofOCZoteM8RxS8Is27YH7MTcS84EsG8QsqGflUgjXqdJHXm3KaZ5GtQg7ySb8WzXw6epmeCcKvYnxUtG2WRM/hs0NcXXME0gkdRpvVHuVLdGytcyorTJZTNfyT8S2tZLOLOe1oou/v2xsM/6lHfcDvWcJteFnOrWcZLXSfuPYUcMAQQQRII1BB2INWDmCEigGMaAbmoDiaAjZqAYTpQEDvQEDn1oSRe9ADXTQgFuGhJBPvQEqtUAIs3h3qSAlboO0/agC7RoCm5k4jkVxmIgBRHQnr/q/FU67zLB17GDUNSW5Vcv8Ts2iJYd9bonXtJG+9aIRnBlivDveY7/APq/sbSzxtXXRSB+o6KPXO3l/JPpW+cpOPGPXPBz/wBK84W/pj+OfkE2r2dA2kNqI2I6GrNOTlHLKlWGibj5CAiszWOoBX2oDk2oCTNQGc5uRiENu2WctEqpJiNiR79e1cHtihGbjiPied0jsdlSj4u8liKXV9Suv4S/bQNcQgdYIMe5G1cGvYVqS1Si0vz4F6FejUlphLPyBP2iaq6MG7SQu46j8Vmk+hkiGF/SK2eLzNibI8VcEdKyhF5MkU2Nyx5o9qu09WdjdHJ3DuTcResnE2lGU/8ATtzDMJgsAdIOpEnp6ivQW1CSjqfJqXa9GjXVOT9r6IXi/K2Kw9sXLyDICAxRg2p2kDUa6fUV0YtLGouW/bFtcyVOMmn6rGQO2wBIAgjcHQ/Wda6lG4hLamdFYaz8yYGasaskEWHwj3mPhqWKgtp0A3JqnOUc6s+wrV69Oks1HjfBsvhpjkcXsKwVlceLB1BBAR1I7fL9zWm50tKUWea7et9Mo14+z7GX515KuYO4b9gO2HnMGWc9iO5GsDo/bfUSebUg1vExs76nWWitzx7fX2/Uy/D+DXsbfK2R4lxvOzGAq66u7RoJ9JM7GsY6pGF3GhQ4eV09x9A8vcM/ZcNasZs/hrGY9TJJgdBJMDtFWIrCwcWrPXNy83ksKk1iEUAw0AhNARk0JGlqEEFwigB3oSQu1SAW81QAVmqAR5qkEiNpUAItEelSAlT96EBuFWgMdzRlezcudC8g+5gfyqk9559TtQ8FPHoeX4ji123qHZYMTJA9DM7+3arCoxe5X/1e6prTlP2rJZ2bmMZBfupeNqQM7K+WTtDHpp7UdGBrn2pd1I6XLC/4pR+m57Xypez4Kwf8MfYkfyrOKwsFJlgRWQFFAPAoQIKASdaA4NrQEgeoaBU8Q4FauGV/u27qND7rt/CuZc9lUau8fC/Tj4F6hf1aez3Xr9yvHKrH5r2nomv5NUo9htPefyLb7VWNofMmw/KloGXZ39JAH41/NWYdjUk/FJv5GqfatVrwpL5i8e4Jhv2a75FXKjMGE5gQCQc2+/TrVipZUIUnpjjC5MLe8uHWj4s5aWOhQcrcmreRL2Jkg6ra2BHd+pB7dt94rTZWax3kuvCL1/2nKMnSpdOX9j0FRAgaAdq6xwCPFWVuIyOodGEFSAQfcUMoylB6ovDKvj/LlnFwXBVxtcSA3sZEEehpvnKeH5l2y7SrWj8DyvJ8GT41yK9u3nsXHuxujBc0d1Kgajt1rfTuJxfieV+cYO/Z9vqpU0Vkop9V/JF8NrypibiNozpCg6GQZK69YMx6Vtrx8OY8Gf8AUFKU6Eakd0nvj16m8wfBLNq7dvW0C3LsZzJ1jsNhJ1MbmqWDylS4qVIRhJ5S4DWP5qTSeacU4MmB4tg72H/u0xTsjoPlnSQB+k5wY6FdPTDTiSa/Ni9Gr3lCUZLdJYfvSPSM1ZlETNQHZqASaAQigGMKEkT0IB3NADu1CQdmoQC3WoSCu1ARZ6AItmgCbRmgC7elCCe9fCW2PWIHudB/GsZvCybKcdU0ituYO3dw5tvoCN+o9R7b/SqfqdPfOPMp+A/9nYIM10q10SwuXAIB/wAIOi/x9a2Kp6Gqpb8PO3UyXNnxBOMJtWy3gzJJ0zkbaDZQYOu8dIFbYU5fukylXr029NNbefmei/Ddg2CBGYkMykktBhiVgEwDBEx6VmluYuTcVlmmyGsjAVbZoSPKntQg4WzQC5D1oCNqAVQaAXKaAWKA4igGtaDCGAYHcESPsaiUVJYZkpOLynglG1SYjPEEwDr2oB5NAIaAUMe1AYv4j4NgiYi2AGtsJYDzD9JntMfetkJuPB2ux7jTN0pPKa46Pz+RqeD4/wAaxbuj99FJ9DHmH3msJLDOZc0e5rSp+T/x8glmNQaADi2EW6gzAZ0Oe2xUHw7g+RxPYmhnCTT+pleXfiEt24mHxFp7OILeGwEFM40jfMJI2g77netSqb4fJdq2LjB1IPMefU2tbTnnRQCTQk40BGWoQQs3rQEFw0JA7tyhAM96hIJcuUBCzUAyaAJttQBdk0ATbNMpchJvgr+K4iYHQa/XvVWrU1PCOhQo6FqfJn+I8QI0DR/D7VrSLGrB5XzDxHxrpMyimF9T1aPU/gCrtKGlHGu6zqT24QHhXgitjKqPfPhJig2BdR+7db8qlYFmPBs1ahI/Xp9aAkagFU0Al3apBFNQB2agOZqAXNQDGoDrZoBTQEJwwD55+kfTehOScPQgazxqaAXrNARY7DC7ae23yupU/UVKZnTqOnNTXKMhyHjzYe7gLxAe25Ns/qB1IH3DD3PassZjny/EdvtWiqtKF3T4aw/THH29xsj7zWBwRGSRH0oSBDg9kXBd8NDdVQBdKg3IiPn3mKjCMnUk1jO3l0DUaDUmBJ4lAMN2gIneaAYWNABcRGgbPkAOp1/lQlETnSQZHepBWYq7pUAESSfpQCkUBFcoCOoAYl1B2qt3jL3cryJTj1A0j8Vi5MzjTSIH48B+9WOWZ4iip4rxi248oOamGZakDcO5eu4ojPNu0fmbZmXqFHrtOwrfCn1KtWsuDzfnThy2Mbft2xCLcbKNdFOqjX0NWVwcuotymSpNZ7P8GsUDZvpOzIfupH/xrBliHB6PbcdOvWhmS2rmtAShqA7PQCPc0oBuagOY0ArtpQCBvzQCM1AKGoDp7UAhagOGpoCQrNAJFAdPegMlzjyw11hiMOYvINQDBcDaD0YdPtWUJaZZ+PqdrsvtGNFOjW3g/l/Yk5P48b6m1dkXre8yCw2JIOoYdRWypBfujwzHtXs5W7VSlvCXHp+dDTJNaTjjmoCMtQk7PQgjboenUd6Aa5oCN7lANcBhBAI7GgBbq7gaAdKkFZfG8b+0fxqCQUCgHEd6kA1w1AIZoDK3eKt+qqmk6OsmwuGxN75QwB/ebQfc7/Ss1TZrlWSLjDcrtvcYt6If5nX8VmqZpdd9Czw/DrCH5ACP1En+Jis1FI1ucn1Lq3dYDrWRgeQ/Ejhz/tjvDBXCsGgwfKAde4INRr0myFr33Ekn6mc4dwR7jACT7KTWuVd9Issw7JjzUqxS+P2PYeQOXmwyOzSniZdDvpOpHT5qU9by5mFzG2hiFDLxy31/wa8XI3NbSqTJdHQihAQrdqATWgFO1CRUU0IOaQNBmI6UJOAJAmR1ihA4UJGsaAa/vQCg0B2tAOQ0BIG9aEHA0AuTWaEjntTQgzPHeW3NwYnDMEvrvOi3BEQfWNJ/2jOEsexnWsu0Ixpu3uFmD+K9hBa5vNt1tYuw1knQODKH1nt7TFToi/2s2S7KjUg521RSx04ZqWbSQCfbrWs4pGRQkYKEDbjaRQEN54P2oSC3HNAIt6OgmpIEGInpQFa7eaY9KgkgZYO0UBFdmd96AEuOe1AQ5vegHYLCW00RFEdY1+51qEkiXJvktMPrNSQEpQBAAOhAPvQgfaw46Svtt9iKEiO+WAwDSe0UBMAANBFATEfWgOmBPbWhA/DvmAJ60BNafWOxoCa4YoSLbaR70BKtCBYoBtAJNCRmahAx6AVDQkctAPBoBKEElk0ARloDpoBrbUBRc6cPW7grwO6IbinqGTzD+EfWofBe7OrSpXMJR88fE7lC6XwOHdjJNsSfaQPwBRS1JS8zHtCKjdVEvMsS1SVCOaEDLjUBDfahJBeFADMaAWwd6IgFu0JG3N6AFvnWgK/Eb0AJnN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5175" y="3429000"/>
            <a:ext cx="6166321" cy="10451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Creative methodology: </a:t>
            </a:r>
          </a:p>
          <a:p>
            <a:r>
              <a:rPr lang="hr-HR" sz="2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games, ideas, techniques and web tools</a:t>
            </a:r>
          </a:p>
          <a:p>
            <a:r>
              <a:rPr lang="hr-HR" sz="2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ŽSV OŠ – Istarska županija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751" y="5733256"/>
            <a:ext cx="326685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Anita Jokić, prof. </a:t>
            </a:r>
          </a:p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Prva riječka hrvatska gimnazija</a:t>
            </a:r>
          </a:p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Studeni 2017</a:t>
            </a:r>
          </a:p>
        </p:txBody>
      </p:sp>
    </p:spTree>
    <p:extLst>
      <p:ext uri="{BB962C8B-B14F-4D97-AF65-F5344CB8AC3E}">
        <p14:creationId xmlns:p14="http://schemas.microsoft.com/office/powerpoint/2010/main" val="15576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Vocabulary &amp; grammaar</a:t>
            </a:r>
          </a:p>
        </p:txBody>
      </p:sp>
      <p:pic>
        <p:nvPicPr>
          <p:cNvPr id="5133" name="Picture 13" descr="C:\Users\Anita\Desktop\WP_20150928_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6359" y="-1498525"/>
            <a:ext cx="1512169" cy="81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3074" name="Picture 2" descr="http://i.telegraph.co.uk/multimedia/archive/01127/queen-phone-460a_112798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8" y="3661256"/>
            <a:ext cx="402544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Team work</a:t>
            </a:r>
          </a:p>
        </p:txBody>
      </p:sp>
      <p:pic>
        <p:nvPicPr>
          <p:cNvPr id="4" name="Picture 11" descr="C:\Users\Anita\Desktop\WP_20150928_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1744649"/>
            <a:ext cx="8449905" cy="34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446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do people do in their bathroom?</a:t>
            </a:r>
          </a:p>
        </p:txBody>
      </p:sp>
    </p:spTree>
    <p:extLst>
      <p:ext uri="{BB962C8B-B14F-4D97-AF65-F5344CB8AC3E}">
        <p14:creationId xmlns:p14="http://schemas.microsoft.com/office/powerpoint/2010/main" val="398021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Team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00035" y="1928803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do people do in their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bathroom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74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Take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shower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55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Use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toilette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31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Brush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their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teeth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21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Sing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17  Put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make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up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on</a:t>
            </a:r>
          </a:p>
          <a:p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http://sweethomedesignideas.com/wp-content/uploads/2012/10/50-Things-to-Do-in-a-Bathro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686806"/>
            <a:ext cx="4181463" cy="324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21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Team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32028" y="1863196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Kad pomislite na __________________, čega se najčešće sjetite?</a:t>
            </a:r>
          </a:p>
          <a:p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Napraviti popis 5 pojmova, a vi  napravite svoju listu i proizvoljno dodijelite bodove.</a:t>
            </a:r>
          </a:p>
          <a:p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hr-HR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Predmeti, ključni pojmovi: </a:t>
            </a:r>
          </a:p>
          <a:p>
            <a:endParaRPr lang="hr-HR" sz="2000" dirty="0">
              <a:latin typeface="Cambria" pitchFamily="18" charset="0"/>
            </a:endParaRPr>
          </a:p>
          <a:p>
            <a:r>
              <a:rPr lang="hr-HR" sz="2000" dirty="0">
                <a:latin typeface="Cambria" pitchFamily="18" charset="0"/>
              </a:rPr>
              <a:t>Biologija: sisavci </a:t>
            </a:r>
          </a:p>
          <a:p>
            <a:r>
              <a:rPr lang="hr-HR" sz="2000" dirty="0">
                <a:latin typeface="Cambria" pitchFamily="18" charset="0"/>
              </a:rPr>
              <a:t>	(posteljica, tobolčari, jednootvori, prekriveni dlakom, zubalo)</a:t>
            </a:r>
          </a:p>
          <a:p>
            <a:endParaRPr lang="hr-HR" sz="2000" dirty="0">
              <a:latin typeface="Cambria" pitchFamily="18" charset="0"/>
            </a:endParaRPr>
          </a:p>
          <a:p>
            <a:r>
              <a:rPr lang="hr-HR" sz="2000" dirty="0">
                <a:latin typeface="Cambria" pitchFamily="18" charset="0"/>
              </a:rPr>
              <a:t>Povijest: Peloponeski rat</a:t>
            </a:r>
          </a:p>
          <a:p>
            <a:r>
              <a:rPr lang="hr-HR" sz="2000" dirty="0">
                <a:latin typeface="Cambria" pitchFamily="18" charset="0"/>
              </a:rPr>
              <a:t>	(Peloponeski i atenski pomorski savez, Pirej, Potideja, 	demagozi, vladavina tridesetorice tirana)</a:t>
            </a:r>
          </a:p>
        </p:txBody>
      </p:sp>
      <p:pic>
        <p:nvPicPr>
          <p:cNvPr id="2050" name="Picture 2" descr="Slikovni rezultat za peloponeski 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46" y="308292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6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vocabulary</a:t>
            </a:r>
          </a:p>
        </p:txBody>
      </p:sp>
      <p:pic>
        <p:nvPicPr>
          <p:cNvPr id="3" name="Picture 10" descr="C:\Users\Anita\Desktop\WP_20150928_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1916832"/>
            <a:ext cx="795228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58084"/>
              </p:ext>
            </p:extLst>
          </p:nvPr>
        </p:nvGraphicFramePr>
        <p:xfrm>
          <a:off x="552768" y="3645024"/>
          <a:ext cx="7939064" cy="176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hr-HR" sz="1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Town/city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Vegetable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64">
                <a:tc>
                  <a:txBody>
                    <a:bodyPr/>
                    <a:lstStyle/>
                    <a:p>
                      <a:r>
                        <a:rPr lang="hr-HR" sz="1000" b="1" dirty="0"/>
                        <a:t>Croatia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Capetown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Carpet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Chimpanzee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Cucumber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Cherry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Cheasy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Compete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86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speaking</a:t>
            </a:r>
          </a:p>
        </p:txBody>
      </p:sp>
      <p:pic>
        <p:nvPicPr>
          <p:cNvPr id="3" name="Picture 9" descr="C:\Users\Anita\Desktop\WP_20150928_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1709441"/>
            <a:ext cx="6702285" cy="47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3203"/>
              </p:ext>
            </p:extLst>
          </p:nvPr>
        </p:nvGraphicFramePr>
        <p:xfrm>
          <a:off x="7308304" y="1709441"/>
          <a:ext cx="1440160" cy="467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1887">
                <a:tc>
                  <a:txBody>
                    <a:bodyPr/>
                    <a:lstStyle/>
                    <a:p>
                      <a:r>
                        <a:rPr lang="hr-HR" dirty="0"/>
                        <a:t>Having fun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Cars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Music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Love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Clothes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Weather</a:t>
                      </a:r>
                      <a:r>
                        <a:rPr lang="hr-HR" baseline="0" dirty="0"/>
                        <a:t>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Šest tema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588368" y="1887166"/>
            <a:ext cx="8160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Šest tema u šest grupa </a:t>
            </a:r>
          </a:p>
          <a:p>
            <a:r>
              <a:rPr lang="hr-HR" dirty="0">
                <a:latin typeface="Cambria" panose="02040503050406030204" pitchFamily="18" charset="0"/>
              </a:rPr>
              <a:t>(rasprava, bilješke, prikupljanje podataka, pitanja kolegama...)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Primjer: hrvatski jezik</a:t>
            </a:r>
            <a:endParaRPr lang="hr-HR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Kraljevo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Baraka Pet Be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Gospoda Glembajevi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Povratak Filipa Latinovicza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Khevenhiller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biografija Krleže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Snijeg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Primjer 2.: </a:t>
            </a:r>
          </a:p>
          <a:p>
            <a:r>
              <a:rPr lang="hr-HR" dirty="0">
                <a:latin typeface="Cambria" panose="02040503050406030204" pitchFamily="18" charset="0"/>
              </a:rPr>
              <a:t>Kaštelan, Parun, Pupačić, Mihalić, Slamnig, Šoljan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740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Speaking: JustIFYING YOUR CHOICE</a:t>
            </a:r>
          </a:p>
        </p:txBody>
      </p:sp>
      <p:pic>
        <p:nvPicPr>
          <p:cNvPr id="3" name="Picture 8" descr="C:\Users\Anita\Desktop\WP_20150928_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31005" r="3462" b="10353"/>
          <a:stretch/>
        </p:blipFill>
        <p:spPr bwMode="auto">
          <a:xfrm rot="10800000">
            <a:off x="457876" y="1772816"/>
            <a:ext cx="5842316" cy="23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17410" name="Picture 2" descr="Slikovni rezultat za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60" y="2852936"/>
            <a:ext cx="1913768" cy="11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likovni rezultat za s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4"/>
          <a:stretch/>
        </p:blipFill>
        <p:spPr bwMode="auto">
          <a:xfrm>
            <a:off x="6720932" y="5326187"/>
            <a:ext cx="1910897" cy="113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Slikovni rezultat za d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34789"/>
            <a:ext cx="2023393" cy="12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1" descr="Slikovni rezultat za running swe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9814"/>
          <a:stretch/>
        </p:blipFill>
        <p:spPr bwMode="auto">
          <a:xfrm>
            <a:off x="2545912" y="4134789"/>
            <a:ext cx="1666241" cy="12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4" descr="Slikovni rezultat za gold med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45224"/>
            <a:ext cx="2023393" cy="11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7" descr="data:image/jpeg;base64,/9j/4AAQSkZJRgABAQAAAQABAAD/2wCEAAkGBxQTEhUUExQWFRUXFxoYFxcYGRwXGhoaFxUYGB4cGB0ZHCggHB4lHBwYITEhJSkrLi4uFx8zODMsNygtLisBCgoKDg0OGxAQGywkHyQsLCwsLCwsLCwsLCwsLCwsLDQsLCwsLCwsLC8sLCwsLCwsLCwsLCwsLCwsLCwsLCwsLP/AABEIALcBEwMBIgACEQEDEQH/xAAcAAABBQEBAQAAAAAAAAAAAAAFAAIDBAYHAQj/xABNEAACAQIDBAYGBwUFBgQHAAABAgMAEQQSIQUGMUETIlFhcaEHMkKBkbEUI1JicsHRgpKisvAWM0PC4QgVJFNj8TSj0tNEVIOTs7TD/8QAGgEAAwEBAQEAAAAAAAAAAAAAAQIDAAQFBv/EAC4RAAICAQMCBQMDBQEAAAAAAAABAhEhAxIxQVEEEyIyYYGh4XGR8EJDUrHBBf/aAAwDAQACEQMRAD8A0Yp4FNWpFFdhzjgKeBXgp4FMA9Ar0ivRTrUQD4V1r3LrXsPGpCNawD1BVqNKgQVbQUwCREqdEpiVYUVOTATwgVYRarRVZU1zyKRJRWW3pX639hPNpf0rUg1m941+s/ZT5y0NP3FZ+0bub603gn+epN7Qbx27G8in60zdPSSX8K+Rb9asbxJeSMf9OQ/CSD9ab+4Bew83PY9G4JJs+l+QKjh2a3o/QbdyPKHHeD5UZpNT3MeHtMJvslsVG3bEB8Hb9apw86J+kE5Xgax1DjQX4FDy8TQbCYhe0e/T51XT4Jz5DWxD9Yn4vyrV4e2eT8QJ/cUflWT2YOslvtD51rIR9ZJ+z8jQ1g6ZYpE1Wmx8S+tIo94rmW8svSYqQq5ZCRl1JHqjgDw1vUlGylnSMRtiBPWmjB7Mwv8AAa0MxG+WGXgzP+FT/mtWD+i2tp/RqMqAbHj2U+xAs10+/g9iEnvZgPIA/OqM2+eJb1VjX3EnzNvKgTyoBw176Yk4PAZu4C/yoqKMW8Rt3FOdZnH4bJ/KBTFmc6szMe0kn5036LM3qwuB3jL/ADWqZdjTnjkXxb/03qiFZ4JiKT4nSpv9yketMB4C/mSKfHsuC+sjN3Aj5AE06sXBSMvZelV2WKFTazC3aXvwpU1MFo9AqVRUQqVBSAHqKeBUqQ6XOg7TTPpMPDpor9nSLf50bAeqKeac0Vq9CUQHsI1qZuNPw8FzUrYfnRARKKtJUJS1SKaYBYQ1YVqphqlSSkkjF1GqZGqiHr0TVJwsKYUVqA7e1k/ZXyL/AK0Uw928KobWi+tUdqE/Bh+tJFVIo23Eg3bW0r/h/Ore1heeIdsUv88BrzZEVpD+E/MU7aX/AIrD96TDziP5VpYmFewsbMjsW9351fqCEWY+FT1Obt2PD2mV39XqRH75HxUn8qz8DAjhWm38jvhwfsyKfiCv51kcOdKpB4BJZLqYhY9VFiCCLdvhwoPJtSWWWQvIblhoLgZbCwCg6Dj770Vw+Gzmtxs7ZkURIRFBsLtYXPHUmi51kCing5/htkO5BETv43A86jx+GMcxVkykAdUctL11Sueb6gDFknmi/mKHmbhlCgXI5JUA8Tw4fCp8HHFISBDLIymx9bTuJ0FQYAB5o0A9Zgvx0roG78AjM6Ak5ZbXPHWGJvzrbqQWjK4TAszlUwgDLa+cAWuARrY8qvLs/EmQR/Vp1c3G4GpHK1aLCn/iZh92M/HMP8tKU2xUffE/8LJ+tbeCgam7kh9ec/sqPzqdN2YvaaRv2iPIUcpUnmSDtQNi2Dh1/wANSe061djwyL6qqPACpaVByb6hpGO2/hbzufw/yLSovtDDXkY+HyFKvQhq1FL4IuOTHpVrDimR7EVtUa/f1T/KAfOp12NIvBvM/nmrnUgGBnmM8rdMrsbnKjE5FA5LlGhsONgTT86B7CMK9rM5UkZeFhxu2gB10JBJuQDvzgnsVdFkBFmDKrAjsPC491ZHA7uw4PFjMhiwkh1Csx1y878AD2HhStDRfQObvNL0AHVcKxVbsVIUWsPVN7a27rDlROORucbeIKkebA+VXNpYJYAvRj6o+rl1AvrrzN+N+dVsPiV5m3jp86pF2hZcnO/STMwxkBDOqdVWU5gvWDWvyOoovhQotkkANh6rWPkaub+7OEuGxMwIvD9GccDokpJseXVJpkLgoubUELxF+Nhwqa9zH/pQb2fJIbXYkX1za6dx43o4uFvGXBtblWL2NlF2ZFAbUGMkEAs1gbEEnKB6o5N2VqcXZNnzyxu/URn9YtcoM3+JmtwpnPFoz0qZIpp6tQ9Ue3VkuDqC6A6cvUK0+Iy3sFRveyeWVvnVbI0EM9XsHgidW4dlYTa29eKw20IcOuz5JY2C3dcxvmIuYyBlso45ra9nGtbLvlh0XNLnhsCSJAFYWBbVM2bUAkaa6AXJAqOpq9IlYafVmC3l9L7R4loMHChWNyhlkucxU2OVVI0uDqTr2Voty95mx7t0iorxp7NwGDMutiTa2Xt51xOX6H0kmWdCBK5RrkZlz3U9Yc146XrbejzGZMfGYxIwZXWVVUkBMoIYAKSbNbSuJTkpnovw8Hotpq67nZ8PFZ/cfmKpbV/8VhO/ph/5YP5VZGOBIskp/wDpsvL74FDts4thLh5OglIRpDYdHc/UPwHScdKvduzgUajQcX1vd+lS0H3Z29FjYFxEQZVOYFXsHWzW64Vja9r2vwIpmL22RJlQKwAuQTZjra47u+1BRcuBvbye75JfCSd2Q/CRfyvWHwQvW92uekwkpylbxsbHuF/yrDbKW5FNEzDGzYTmHiK2K+u34V+bVwPfGdziyxzFojeMC9kCMVGW2mY2uTx1rtG7+0emwyTA3JhUn8QDXvfvpHPdgq9FwSl3DNYPehFkxJbOqhAEOa3rC7dvYRWs2Jis8SksrPbr5eAY6njrWL2jjUErdLGJA7uQeDKM2mX/ALi9PFVdkW7qirh+jWePLJmkDKVFuqSW0uQOF++tnu1OZFaRhZpCXOlhcBY9PcgrH4fCxvjIehe4y58snVI6OWPQHgSQx+FHdk7RMESjiovxPa78Odzr+7TVawa6YdiFsVJ3xReTzUsWP+JhP3JR8Wi/Sh020D0r5XRJVKqUewutg+huRez+89lVotoNNJ1pliZNF6l75mC6XPaAPfQrNm3I1dKgG1NnyhL/AEqW5ZF6uVNGcLpYd9S/2aiPrvNJ+OVj8iKTau41sKzYlF9ZlXxIHzqlJt/DLxnj9zBvleo4d2sIvCBPeM3zvV+LBRr6saL4KB8hR9PybIGm3kwtz9Yf3H/9NKj9qVNvj2f7/gFM5Xtvb8jBGWDDxZwCzGMSODnZeNuFgutudV4MTiFBcyyZbi9gyqBcDw8q6Ls7ZUDRqejS1vEcL/Mmn7w4RThMQqqATE/AW1CkjzFZyXQmovlsyMG0pf8AnMfxBSP5b+dPxeJaVCkgjdT90qQe0HMbEeFDcCcyg9oopHGotmZRfhcgX8L8aVSYzSGbsbXbDkYXFWMLaRueC/dP3b/unuOhzbW0sLhGVZ4yqubLIFGUkkCxINwdRxHPxrM7XxBYtCsObKbZjyI7Oz3miuz5klh+iYo6EfVsSMymxtr2jWx56g97NPlGTT5BOK3swc0GOWKOaWB0jhZkXXNiUdAArkMbcSeWYcdaHbP9RAfsgEe6r3o63diw82KzTiQOIMoJyWZ1cFSL2ZvZvzGg50P2gj65CQc44W4CQX49160WM1wgth5IAcrlVa17cNO3T3/GtHiIV/3ficpuDDIb3uP7s1n8ELugIDA3DXAOmVj87fGj+cLs6S6jWJ1yjQaqRw5Cnk7QiVZKe7MqyYeK5AIUKblR6nV5kcgPjWnwqRoBbnpexPnwrk+ztsyxXjSAFbZ73JB4CwudGtyJsbcRWm3N2kk86nL0cii7xk3IurWI0BK3BAJA9XhwJWUrVB207NpiYc4ZCSA6lSVJUjMLaEag99c4G6Wy9k2ZlfEzsS6dMRJY8mK2VBr7Vi3GxrpjkA3JsAOJ0Fch3/xatipXJzoMgUoQ2gReGtvWzedRm6RbQjulTK28WFGLYz54SzWBjPVsAABbNoRYdt6n3fwmCwLCY4ubp2QgrBYql7HQMpRjy107udZ19oxMpKswsctmUjW17Dt07OFx21axm7sqOI2ljRjGZAoJJKhipt1bEg6EX0uO2oxU7tI75vT2bW+DV4j0m9H/AHeacDgJY1iY+MkblR/9qgG2t+sbtEGCHCMq65uivMbWIILC1gQbWy63tehY3faM/XxyKex1sPfbj8aMRbzYmFVjj6NFX1SiILA9mmlNufUmtBcx+5J6Odsrgxi0xIkjNo2EZjkEhJVuWXS4AHWt86D7V2q0O0+nhk6RpHVBkFhJdVXIAfWAa4W99Ap1vclMJs3GY+QZSzIfWmkJKDwJ9Y9y+XGtPi9mxbPMCRpG7KwlkkkRWdz1lAUn+752t29pJpo7pUkTnsg23lvB0DEpmjYWtmUi3iK51sRbkV0fDzB1V1N1YAg9xrkO+OKOGwWItoxPQjtGdsp/hzVWByPIC3k2vhZ8U0cD2/6n+G5brtkbszEjUcRpcV2DdbCpFgkRWVwI7ll4EtmJse7h7hXy3h4w7gM9hqSedlBJt36WA7SK6XsbGHBRAYWVVDjM2UqwbQgkg3vaxF+OhqbSi7OtSnqx2NrBvN38AQ+eFZFVQQwJFmstgx1HWuSbDTqnttVTH4K7Jf7J/mtWUG+eNUWWQKO6NDe/7NMTfTFaZo1lA7UZT/AQPKqecniiK8LOPY0xwv8AxUNuIjkPvWTDkfnRjGYf6jS/VlU/Bpf1rEYbeXFSSI0eDzMM2SyyEalWPPX1RpXmwJsdPjVaRZQozFy6FFACkEXZbKdRppe3voxn2NLRdO2a3BSdKZ5WAd1kTUcLdBANbi1762P2Taig2ZI6PpEoMv1bgnMoWQ3OotfML2HMnt0oTFlhxua6KZI2OW91UxRgFLAnUgadl61GNhZwwCZrBTHci2e5Oa1uVwed7cBzZywc+2yWbrQDrB7FLsNQSHUnzq+KD7OYdA62Iy69bQnN1sx8ST4EEcqLpwHhU3wPEdVTExSs1lcRp2gZpD4ZhlX4Ne/Kp5JlX1mA8SBVZ9rQDjNEP21/Wgr6BYhsqLmmY9rEsT4liSaVM/33h/8AnJ8aVN6/kFxBe6u8sGIaSGLpLw2BLxsoYZQLqSoBs1xx5XGmtaKVMwIPAgj4iud7M2+sDFmQMVUohXqhtRqxPhe9ibsah2pvliZRaJhCO1VDN+8+n8NZxfQEWqpnuwMMcqqRqOr7xpWd2jExxDpJcupynnrx92hB99eQbzHPHAsuYv0mZlIBzrlfK2UDUguf2RpVrEGUyB7hg0TqxbQK0WTIWPEgqxXuEYpoqhWX1lZXUCz9VQwOoNlANieHDjztesvvFD0GKhkicrDJFlKtrkMTsSD3DpL37L99SQYy/WVibv0pSNgynToiiTEqhBks9iQT1hbW1G8dh1khykFXK31PqPbTKVNzbt0uCRTPPAFh5L27m88P0u2IARWjjCs9mUPEzZGvay6Met3Cq+2MLmLgFfXuCTYaSX4+6gGF2FKArzRdCxXVesUci3XjLm+W1tO3t40fh2fnw+XlYre1+dCuR4vKL+BjOdCDoCb68QQRw562+FEceZBhwt7qS+bvXK9vMr8KC4TGwB0IlTq3BUOnhrduVG8OI2QKJFIzsxGYE2cubceWbyFOgPj+fJl442MZCEBrHKSLgG2hIuL/ABqXDl+lEcDWxDKcuVsrWsCxAJ0HDyqGfZeIlCmKVEUMwJByE2lCm4yt7IaxBB0HC5INbkbFXCypds8jaO2tr5STa5ubnW51tYcqRsKJU3NxMzhsTOBztdpSO0C5AHuJrL+kjCHCSpGhzBox6wB1u97adw+NdhlaziuUekeQS44EnqxKF7gASWPiSSLfcFBW+TJ5MbsrDM+IXOb9GMx0sNLWAAFh1iNB31sMXhunx0ClmBZApF9Lugk7PtEVndgPfp5O0qB/Ef0rZbLw99pIeSSMP3IkAo9BrN2u2I5A6pfMhFwRa4zAXA5jX9baUKxxUFSAujrpYXPWGnffh76ZvRs1Y8s8TCNhpYacuQ8OI4WobiYo8TDGygR4qJwFa5sRK6q2Ye1GerdeWUEcAaMaSE5Zp+inlsGIiU6WXVrWPPl7qwu38C6l8PDiJFjTKqh1SXLYD1M65lIPqkHSwrWbvbwK2aKRgJIjZxmDFSLixI4i4Nm52I4g0AVC8zuSArMza6WuSTc34W+VBRtmykFd0trLChixEioCxMbMQgJa7FBwHaQOy/ZWc9NWBWTB9NEQyiVC5UgjgyXNu3Mvw76AbSxn0mQyC3Rr1Ygw9kkda3axAOvABRyJM+0cEv0DEErwhkddLaIuYE/iYXtyvas49QpnHzHRPYsPSTQxtYhnAI7idfKhl/jzopuzc4mO3s5j4XUqP4ivxpVyO+Dvu1Ds3CERN9FRlXQFVLDUWzk3Pq/aNW9vpCFhZI019oKuostiCBqNdDXF9qpbrMpYuM2Y2ub631NyDyNbD0fY9pMM8LXIik+rJ1yq63KjuBF7fepmsCq11NHs7EXxeGH33/8A15T8x5UQ2hiyqSkAsmdyVBKsbvEBlI/FwrIQ7cCdJPGVd4y69H0TnoDGk2aQyZQGzLbS6jWwLa31GwsRDiMOXJZVkTMikDNZujN7XIuCE58+daIsuRuA6To8YLdCejiZVkJe1xIbtcg8BwuLWo4MW/SxwOzASJmVlUWIsbi99CANdLdYcLgEZtPLIZiqtMJYSrq2QKwgilI0Y65mdRbQDTvo7g8dAAhbKrhUS5GoLLmC5uzQ91Z3QFQP2LsuZnm6cFFDZUCsLuo4MxAFxa2lhzos+woT6ys3i7n/ADVZxeMWMXOul6Dbf3nEDBFUs5AbXRbNcDXx107KVb2N6UO2NsDD9Hcwoxu1ywzcGI50VTZ8KC4ijUDsRR+VAtn7cEQCOPWXMCL6lna48OFFoNoltAo+PPspnGbbF8yCMHjdtYRpHZXBBYkEIxBBOhBC6iva0Y3PwX/yq/CTt8hSqrlC+v2Epvqc6NvE1PHgpG4KQDzIIHkL+VEIVVfVUDv5/GrIkNLYaB8O6sOSwYxyAhkZIrBWGmo9sEaEaaGqkvSRgriIzl4ZwpaJhbmSOqO5wPfWjikq9hZjfSskFsxMeG6S7BldTIDl4xmLo+jKWFwRYlvxW5Vcw2zZSQsCSMo0ygXUe8+r8bUe9Iu7D4nZsojESSdVyz5U6iNma7kdXhe57Kf6ENl4jD7Pyz5cpctEoNyqkAsHtwbPmBU6ggg1OUqGirRW25BLFHh0lfMbPYBSMoGTS5AzeNDsLls11DX7Rf51o/ST62H8Jf8A+dZ/Anj76aPAHyV4ti4M3LYSBif+mup7zai+wdwcHMc7YWJVB9kFST2AqQQKWxdntPJlXQDVm7B+vdXRcNAqKEUWAFhQm0lQ0Uc22Xu/NGhCuigu5tI7ltWNr6NplAt1uAHDhRnY2z5FmRneIgH2WJPmorYgUL21tgRDKurny7zSK3gzkuaLeNlCkE8ACT4DWuAba2NiXxEs8Uiusjs5jluMtz7LC4+Xv411YYpnVrm5Kt5g1ipdo4aEHppokPYWBb3KLnyqu1JCJ5Au78EqQussZRmcniCCMi2IINrXvXVBgVjxH0gEdHMY2VuFlIzNce5T765lgd8tndOqkuwbiVi0JOgFmGp8QPGuj7z4xThIlg4HQXFiuRQLEWGUjNwsOFAd8ArePbXTy5QR0acQTa4uL38dL+4eNR8ZM82eAwx5bWQqxUEdhVgQe0ajuroWz8ImFgCqOqi3NuJI1YnvOtZuFM8WIxT+t1SunAZwSR7tPcaGGCL7GSO0pYsUmbAwIrdIZJ4mubvZuYBF2Vbgg343p28u2QIhCtw818w5iIHXu6x6vhnrab27vixkRbrxdez7w7u0cuNZXZu7sMxkkNmkUAkSG/UVQBk0ByjiRfiSedFO0EEYKRbqptlGpudT/X51e9ImJWHZrlhZsSyLEByjRxIT78nmtX9j7JwZmMU6GJmPVYGym/LUHj/XKgH+0REwlwf/ACxHIB2XDJfhpwy0JOsBiupyK9ar0Whm2giBcwkGRri9l6RHJHeMo176yA1NhRjdHbKYTFxyuCUUkOVJByspU5bcTYnTuHDjSLkaXB1nHbrRPL9Hh2hEV61ozZnSxzFRY66jgCOdHk2VDg4VjhLGzdZmt1iQTc28LeArl+2sHJHOFgIIORsOyal8xBjdDe2uh7iCOVdU28ZHRLMEbMpYhVkW9jfqtow46cTbjVErRGTpozO0t32GFxb4drPiZYUsSVUErKHBI5Nnva3G1aXdzAvFgxEQrOsCajhfTQE204dnCmS4+0KRzwrEpnjYTx5jh2s6gltQ0Rt7LcwaHbw79Q4BliRfpDqFD5WAQDLwzEG552t76aMWn3/0ZyUkE9iTS9PNFISqHDM62ABBuysV0uTqvhbvqjtfaPRx6OpJlU2fXqrCuUsO0luHdViHbbzNFisNkETwhSSi3F51RkIDaMrNY2OuhHGjG1cXiICOspUqCSqABTwNsxJsSCdTpe16vpau2W6UU/jp/wBObV03KO1Sa+fp9AVgNsYhj1ytjEzDKgsSRcezppVPEQPLJGygk9EmbQ6MCb8eeuotbWi+wt4pJcXHGZCVOa6lQt7Ixvca2uKr747enw+I6ON9CuaxuTq7jTXhYCl1NRTl7Uv0Dp6eyPub/Uj2th5C0GRXv0S3IBIUgnjZTrrUW0ExSuTEZSG19V9LHhdvjawqTb08qrhrSsHeAFrHRmsLm/C/Oqu3ElWCKRJyw9pgzLcG3G3Hjx0tVPDzlGfpSd4yL4iMZR9TarOD0RY865ZNe4V5UOEjxDIpDTMCL3ztr50q7Hrav+Ef2/JxLSTVqU/3/BKtSqaqq1F9nbOL8a8rk9cbhMOXNgK1eytlhRcjWnYDBBBwomlLKVYQFlmd9JEwj2Zi21BEVkKkhhISBGVI1uJCpFQejeF4oJsNK7STQYh1eR2LM+dVmRiSb6pIo/ZNP38HSHBYb/nYyLMO1IA2Ib/8aj30SSDo8czC9p4AD2B8O5t+0yy/CEdlQLozXpVxaQrBJIbKOkBOp49H2Ams9g3DKGUgqwBBBuCCAdKMemvCrJhow2gudezrJr36X08xxGf2VBkwyIjEZVChtCRawJsRa971WDYjS+tm1g2xh8BB0kxKqTYBQWZj3AfM6cK0OwttQ4uITQNmQkjUFSCpsQQdQf8AQ1yvfPAN9Gw5eZ5SXIXMEAF01tkVeOnG/AVo/RBMFwrpcAnEPYcz9VE2nn8KWfehkkm1d/z5NLt3bgiGRCC5/h8ayLMWJJNyeJNF9q7rOzNLDJnJZiUbQ3ubgHh7jbxoAHIJBBBGhB0II7apGuhG7yFMG+orhe/e7a4XGSxxkFDZ1A9kP1wp8OHhY12zAHUVxjfLaQk2ritbqX6Mdn1aiP8Ayn32oyqsjR5MpGxFmGjLYg+GvPs+XhXed0du/StnCdR/xMcoE2urOI1QOdLaqiDhyA4AVwnFABzl4XuP68b1tPRDj3XGGFVLR4lcjW4Kw1VjrYAH8qSLp0x5Jvg71srbJmZ4JkyyZL6AgMrA6pfRtLnQm1ATJLGMVCQz4dWKsqkZ0Vmt0iBjay6MRfUcr0axGDEkADXWSMnKw0ZGBvofhpVYgXnTElYZjEwaQkCKRSmkl/YItrw9U6UzVCI1mGxayxh0IZTqCP68qxu9m75iPT4fQa5kA9W4NyBzUi915eGgdgN5dnLOehxsQzevFY5ZG4Bovvfhvfso1tzb2HXCtM8gWMhlvY3zMpAW1r314VNYeBzPrFFjkMgW0y6yRg8e1k7j2f0efenHGdTBRFs5USNc+tl+rAzfxC/3efGtLgts4eaUPgZGWVVzdCwKXIHWCk3BU63GpHG1r2556aNqLPtAZRbJAisvY5LOw8esKaTwZcmW3b2Q+LxUWHjsHkayk3sLKWJNuQAJ91UMZhHhkeKRSroxR1PJlJBHxrsf+z/u8rmbFsNV+rjbsLat5WH7RoR6b9jf8c8qJlPRxlzyk6pGcd4tY9uTtGqUNeSz6HNsB4pYJEVmgytFIQC6RuxDIrcQucg2+8a6FiICy6DmD864N6PdvDB4xXcXjkUxSD7r2se6zBTfkAbUe3l3yxU5MKXjTgY47l2tpZ24+4WHbXRp+qNHPODU7NfvxvvGmHTBYZg7jWWQeqjBs2VeTMD7h3nhzFQztlUF3bgACxNEtl7pzyi7fVqOPMgW520Gnyrs25mxcJhwnRR6tFdmuGYsQAbNxtqbHjqKZOMFgd2zK+jLBy4UvDiZFh6Zo5IoZMy3ZWF2V7ZCSLDKCb2XmKL+kTb8kGIaLOxVgpWFRnZrrY2AFwL94rUT4CGaIloJJ1cAmE5VJJC2cdJlyyAHVlYc+J4DsXs6LDqF6Mk5TGrx4eSZwV1Us1ywUFzYEm+utBSTdk2mDNyUxbzJNiMOFF8qes0iWVyWlcHIb5rWtfUa6EFb+4VDiSzTZWAvlyk9QAElSDqQTfLpxvfjVraitE8fRNiXaJVN1ikdGYizMW1HAeqb2POiO82ynmaRgisAyEXF2I6NVcajs4WIN7jW9C/VZqxQG3jxCDC4RlzE9GMjtYAKGF84voT1eBNtfGqr4qSSKWxHRZVJUAADPZgw7W1t26Vp8dsGOWLDxlQUjX1bOOY4AMtjx4g2vQ+PdUBGW8ovEE6qxrazE3OaY3bU/EUVKsglFPAN2HiIzAmYm+t+A9o9tKpYdiOoyj6SAL+rlA4ngCpt8T4mlVnq31ZDy2sKi9sjZXAtWpwsAUaU/C4UAVMUtXM2uEdDdivU8dQLVhanIMeTOYodLteBeWGwskp7mxEixr/DHL8e+ju0SAFc/wCGwbwBujE9wVmPuoLuymfF4+c8DKmHT8GHiF//ADZJh7qubzbbwmHicYuaONWRhlZhmYEWIVfWY9wFTOgC+knDCRIVa9izXsbHQoeI8KyuEhyjowSbDQta/kAPgKM47bAxOHwl79J0YaTsDFFuPj2ad9DOj+s9w+Zq0Fgm/c0VN/8AaBiwGGkePXpwqjh7Be5OvJSPfRX0EY4T4Sd8gUjEEDmf7mLnahPpmjvsvD92LTv4xSin/wCzhMBg8SCQPrwfjGv6Uk7uh48M1uxt4MmLngkOnSvl/fYivN+MIuZZUtm4PbmPZJ8x8Kw2+0xjx0rKbEPf4gGpdjbUeU5GYm4N78yNa6fLTW74PmtDxeroz8mrjvx3Wc/QPbNe2vZr8Na5jiNnRSz5UgVpJH0sNSzHjx7db1t948X0MBUcX0/ZHH4m3nVPcDAi0uJNywPRR9gut3PjYgeDH3cmo3KSij63QShpuckUNn+iNRiY2mmSXD3fpEAaNtVbLlIJvZspNyOfGocZgxhZSkQVejcgFRbVW4+JtXR9m3Zx41z/ABeJH00lxp01yO0dJcit4iKSQPCN7mLbm/uIwW1JQ79JAejMkP2S2HiLFDbTrFjl4W7Lgil6bd62nligUBYxGjsVbNdrt1cw0IU+YvyFZP0msRtXG3v/AHpA8LC3lathi/RdiJNm4eeLKMUga6BrZ4iTkKEmwa3WsbXD8rWJVtEXV2c9w4dT1lEihczxk+yCAQeatqNRqPKujbJ37SWNYMQhmiJaF2YdZlWxikkCg5mKMVawJvGCL3NcsZJVkMZVhIfqymUhze3VKkXvw766xuTuCv0Ro9oI0TTMJI3VrPFlUqA6kELcG9teV7EGxjYHRBt7YZ2cv0rDOsyLllgN7sNfa+0g0N73IuDwLVzfA4LE4/EHKGkkds0jngMx1ZyBoP8AsBwFdKmjJaLCQNcDqqz9l+tLJbxJ9/aRWrwmCjw8PQYcBFXr3AAMjnQ57cdbHWwtoOFLpt6jb6HRr6S0kkuayDtlRybOSN8GRJCAizafWBj7RUHrRk3LAdZc+YXtan77b+GcLAuGs1z6wEhzKxDZMpIKgganXUGw0NERhjCMxZGLAB2GpuBxIItbn3E1d2MkZcPJ/dhjmTMbAsFAYjmOqBx5eFdCpO2jlZ847bwximdGXIQfVPLMA1vOvorZu4cESCQjNns2WO1zm1uxJBJrO+lXDGLFBlH1cqKyEer1QFIFuyyn9oVpti7DbFYOCVZXDNGtx1LXXqninaO01LTnba4K6ultjGV3Zon2ZHJB0bKYFL3CdUaBQOC348TfWszsXCmT6hs14y8XVtf6uVXFrkaa248FqxDuDOfWxRTwVH+aCmDdNlnbDHEyBZo1kD5EuWiZgVta3B1NxajaRJKwzhNmLExOd9QQVYAg6cNHP9XqTGOJSGN1IKNble2Vrm1yBx5Xy0Dm9HJHHHMB3xpSX0c9mLmPhGg+dMmhaYRfYkLOziSXO2nCO5AJIW+W9hc2Hf31VfYvdiv3R/7deR+jjtxUh/ZH5EU6T0cgiwxLjvynt/HQ3LuGmRYfdxnJ0mUDizFV+cVz7qj2TsUyzPG0eLiQXyStkAexA4dHcX1t4UZ3X3PfCSM/0lpAwsVZLDQix9Y6jXX7xrV0HPsFRMEPog0GMuB22v5JalW0Gzoh/hR/uL+lKt5pto3NpXjUwXtSIo0RGBqsx1CkFuNZvbu9yrePDkE8DJxA/D2nv4eNZ54MY7fh9rJiZcHgnWHDuTMJh1XPTMzuC+pB6QvbKLgBddaAbO9G0QYyYuV8Q5NyLlVJ+8b528bitKdpgElrsx4knj79aG7Q27IbLGq3JAF7nU6DsoKKQZ6jeEG9mxKrpGosqqQBcmwA4a0E3jnkTFhFkKghdL2/rjWri3daJPpaSvNZCxRiii2U3yhUvca8TyNYzamJE2KVmFgLc+4c/dQnxSK6NqVyK2/GJL7PfMxbLNC2pLAAFxfXl1qd6DWKwzsQQnSLlPAFgvAG/LS/jReCQRs2UArexVgCCCeDciOeulXMXiSIlYWte2UCwAy30A4cfO9qCXUpeQdvZgJpMQ0pQfWElQGT2erwzX0sK92FsyaENI8bpyF1PDmeHhQ7H7R6WKC1jpKGs4GXri17sOPGosHjGQDLIiHsSdA3us9z4AU/nOqo4l/52mtTzLd3ZPvK7TPGi3YtYAcNSbfOi8E7QxLDGFsl+sSTmYm7Naw4nyA7KyW5m9U2M2hGrLGXKyBZHuesImyl8xN72A997aWrSYzbfRyGOWKIsujARzqRoD/hrbgeyowdScmelqu4KMeC3BtaZD637ot51n9sj60Sa9Zi3fe96Lw7Xgb/AAZgful2H7skK/zVV3smiSNZGYIt7DMMpPO2UE69wvT6nqjYnh3tnT6lfe2LBHGYtmhUzMw67LJNbRLkJ0kaXsO00RwW08YsYKB5B7NsPIrWt2LKw86d9MXEgYqCRsrhQzLmW0ioAy8tbgnwNOlDOtmd2/E5PzNNFYJTdSaIf7RbQLorYZ1LMFUujx6sbAXZtNavYvb8oSRJGJYAAhWZluSRpfjYC97D1hVHB7PAYEAA3vewv8eNVd7tlrbOTfObvwANhz+AP7J7dV1Ytxor4ecYyto82PjpsOGKw5nk1Zg7Kx+ypAjOi66X4kmrmI3mxyKGkgkVCbX6RwPNRRvC7dlESCCQBFUKFXIcoAFlNhpYW4+NPk29iSCrOGB4gqpB8QRTxhikSnqNybZlv7YTlbdCx8ZNP5as7v7xN0v1yNhtR9ZG2ckZhcFSosCNPfyokEVuMaKe1VCeS2FevgQbU+wXeP3swUc2BJTFrK0NnVWXo3Pst7X2STYL7Ipm5mxPpGEX6wqyMyFRGze1mGokUDRhVXbsKxYeR2IXQKDw9YgfKs3upt+SKfMoLFdWRSbEE29ltdMpvbTsPGoyjtnZeMlLSrreDeTbj4snqTIo7XD3+CTH50b3f3KaKYTS4mSQqCFAJVRmXKRxJItw4cBQfC7/ABdsqhS1rlWVlawNjflobc+dGsJvc54xr8TVNrfBz208mh+hFfUuO8kE+Y/OrKRnmW+I/IUGh3kvxj/i/wBKIQ7UDeyR771nGfY1xLyLanVCmJB5GniQVFpjpofSpucUs1ANjqVM6QdopUaZrQO6duQqLFYlkUsxsALnt9wHGsTit7GPNz7wo8qpLtiVvUTyLV0YIUe7wbxzz3SNHWLs4FvxEnh3UGXCTngoA7yT5AfnR4TYpueX3gfLWmtgZG/vJfm3ztWoxmpsLJze3gP1vVSPBtHKkpzPlN8pY9ltBwuOI7wK1U2zPsSg9xB+a3qpiNlz21jJH3dfIa+VK4mTRp93dssIiqEMubML/YfQ6ePG/bXPd7IegxrxAPoEaMIpYsjXIty+7qRqpq3sjaX0ScCW6xMbPm0yX5m/Bb2v2Wv21rP7T4GeypiQ7xjrZQ1spOgzAWJzXsAfaNLSbplrxaMXh8Nim1TDSgHnKyxeXWv8RRvZ+wsXILPIBre0YU/Fmzn3rlNX326hbLDC0h7T/RPxtRHBS4pj1mSIdg6zfpVFFE9z6mRx+5SxsXdb9rSOST4ljVSaTBwKc1l7GjXOym4IYcezvrd4vBRsbyXlPa5zD4cKfAiqOqoXwAHyrbELvadnKItsOJVeNcW9jfMYcwOtxnAAzeIsTfW9HcTvNOUsFMrcA8mFlLAG2n1jhRb387AXtW9LhdWIA7zYVE+2cPe3SI5+ygzn4Lel8pdyq1ZdgBhmvYkC5FzYEC/cCSQPE1n/AEjYUTRxRZ1j62frW19mwPI62F7AkgEjSt82Ocj6rCMw+1IMg+B1PxFYzfHH41WDxmFRlymK2bt1spIvr7R5UZ8CxavJPuft4YeGPDhFZOGirmzqoDMBYqSBY3Ba92vcmieMeO4KyRjObKCRGxPYEchr9wHdXP8ABtjHQK8MT2Fg2ZoTa4bgll0IBBCgi1WMNgJTiFlxMUBW4JVbliRwOZtbi3O47qlHcuC0nBrP2NeA9/WsO4VUxyGUgNI+Vexitz+yReiErySf3UD27dW87AVXk2VP7RSPuLAn4Jc1aiCdD9n4eOJCEUC5ubcz2ntqUzivYNgyketp2kZR561P/ZuT7S0ysFkccwqyrE91RpsOYdh99Sf7vmHs+dMAq7cwsckLRydYMLWPl4WoNsfcvC2zdHqOdz+tFcZs+c+watYDCTKuqN8KFJvKDZBgtiQQsWiQKW0Y6km3bc0RgGtRMj81b4UomPv76dIAWgNFIGt/XP3UEw8vfROGc++mFDMTd9WA/ZQuKa+t71bSfy41GUTJl3pSK9Mh7qqdL308Saf6VPYNZNmNKqJmHdSptgLMJBItrpEB3kAf61P0rnsHn86oy7biHq3bwFh8TVV9vufVVV8bt+lG0ZWGOhJ4sx8vlTzAi6mw72P61m32lM3GUgd1h/LVYsOLMT4mtuDRqW2rCvtX/CL+fDzqP+0J9iP3sfyH60AhufVUnwBPyq7Fs2ZuCEd7ED87+VC2akW8XtSSQWZgB2AAefGhUOBR2IzInMsxA/7mi0e7zn1pFXwBb52r2TYmGj1mlJ7iwXyGtamZNEWDkw8H/wAQW+6t8vwAPzq2m3kJtGjuewC3+vlVI47Ax+pFn7yLj+M/lUqbyco40QfH5Wo2EtSS4uT1IljHa2p/r3VXm2bKNcRjMg7F6p91rfKq+I2rM3tkeHV+QvVNMBLKeqjN3/qTWFY2d8GhusT4h/tSsQPhz94rw7xygZUEcK9kaBfOrqbrvxlkWMdg6x/IDzqeHBYWLghmbtbUfDh5VqYbQESaeY6Z5T72t8dKMYTdt21mYIvYCC36CiAxUpFlVY1/rkKaYL+uzN3cB5UdprHRYTCR8FLnvJb5WFW45bf3cKR95AB8qghAHqgCpw9Ew5wzevIzdw0HlT0AXgAKizUgf6FEBN0tOEp7agJpO9qJi3h87sFAvReTBLEuZ2zNyA0H+tM2BBlXMedVdrYrO9uQpct0AjOIuatwPpQ+Ie+rUROlOAu37qlREPsj4VVBqaIGg0AuLhIjxRfhT12bF9gCoom8atq1Qla6lI0NXZ0f2af9BTsPxNTLTr1LdLuVUUBMRKoYhTp28ajd7mw48PGir7OjPs1LFhUXUKAe2rebFITy2Ul2T2tr4f60qIlxSpPNmNsicGhw5bgNO29u6r0Wyh7T27Qo/M/pSpU6Ql8lyPAwDirN4sfytVpGiX1Y1H7IpUqdCk7Y4AXY2H9dlUJt5V4RqWPa2g/WlSoSkwqKBuK2vM41fKOxer/rQh42ZrDUnv8A1pUqTljcF+DdjEGxYog7ySfIEedXot3WQXMin3GlSqm1IRSbEMG45A996S42RPVYr76VKlNyertkg/WLn770Zw+JV1BXhSpUYsLR6Xr3NSpUxhytUgbSlSomHdJXuevaVYx5mp2HjzyBfj4ClSois0uMnyR2FAA19aVKsuAFhD3VZU0qVMYmRvfViOlSoMBPG9WkNe0qlNBRMpqQGlSrnZeJ6WtVY4gsbLSpU0UqbNJu6HjD0qVKl3MO1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12" y="5435942"/>
            <a:ext cx="1666241" cy="116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 descr="Slikovni rezultat za discotheque danc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60" y="1772816"/>
            <a:ext cx="188703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http://www.budapestagent.com/wp-content/uploads/2014/03/trafiq-queu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81" y="4055206"/>
            <a:ext cx="1914448" cy="12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Ols school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18</a:t>
            </a:fld>
            <a:endParaRPr lang="hr-HR" dirty="0"/>
          </a:p>
        </p:txBody>
      </p:sp>
      <p:sp>
        <p:nvSpPr>
          <p:cNvPr id="5" name="AutoShape 4" descr="Slikovni rezultat za s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7" descr="Slikovni rezultat za d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1" descr="Slikovni rezultat za running swe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4" descr="Slikovni rezultat za gold med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7" descr="data:image/jpeg;base64,/9j/4AAQSkZJRgABAQAAAQABAAD/2wCEAAkGBxQTEhUUExQWFRUXFxoYFxcYGRwXGhoaFxUYGB4cGB0ZHCggHB4lHBwYITEhJSkrLi4uFx8zODMsNygtLisBCgoKDg0OGxAQGywkHyQsLCwsLCwsLCwsLCwsLCwsLDQsLCwsLCwsLC8sLCwsLCwsLCwsLCwsLCwsLCwsLCwsLP/AABEIALcBEwMBIgACEQEDEQH/xAAcAAABBQEBAQAAAAAAAAAAAAAFAAIDBAYHAQj/xABNEAACAQIDBAYGBwUFBgQHAAABAgMAEQQSIQUGMUETIlFhcaEHMkKBkbEUI1JicsHRgpKisvAWM0PC4QgVJFNj8TSj0tNEVIOTs7TD/8QAGgEAAwEBAQEAAAAAAAAAAAAAAQIDAAQFBv/EAC4RAAICAQMCBQMDBQEAAAAAAAABAhEhAxIxQVEEEyIyYYGh4XGR8EJDUrHBBf/aAAwDAQACEQMRAD8A0Yp4FNWpFFdhzjgKeBXgp4FMA9Ar0ivRTrUQD4V1r3LrXsPGpCNawD1BVqNKgQVbQUwCREqdEpiVYUVOTATwgVYRarRVZU1zyKRJRWW3pX639hPNpf0rUg1m941+s/ZT5y0NP3FZ+0bub603gn+epN7Qbx27G8in60zdPSSX8K+Rb9asbxJeSMf9OQ/CSD9ab+4Bew83PY9G4JJs+l+QKjh2a3o/QbdyPKHHeD5UZpNT3MeHtMJvslsVG3bEB8Hb9apw86J+kE5Xgax1DjQX4FDy8TQbCYhe0e/T51XT4Jz5DWxD9Yn4vyrV4e2eT8QJ/cUflWT2YOslvtD51rIR9ZJ+z8jQ1g6ZYpE1Wmx8S+tIo94rmW8svSYqQq5ZCRl1JHqjgDw1vUlGylnSMRtiBPWmjB7Mwv8AAa0MxG+WGXgzP+FT/mtWD+i2tp/RqMqAbHj2U+xAs10+/g9iEnvZgPIA/OqM2+eJb1VjX3EnzNvKgTyoBw176Yk4PAZu4C/yoqKMW8Rt3FOdZnH4bJ/KBTFmc6szMe0kn5036LM3qwuB3jL/ADWqZdjTnjkXxb/03qiFZ4JiKT4nSpv9yketMB4C/mSKfHsuC+sjN3Aj5AE06sXBSMvZelV2WKFTazC3aXvwpU1MFo9AqVRUQqVBSAHqKeBUqQ6XOg7TTPpMPDpor9nSLf50bAeqKeac0Vq9CUQHsI1qZuNPw8FzUrYfnRARKKtJUJS1SKaYBYQ1YVqphqlSSkkjF1GqZGqiHr0TVJwsKYUVqA7e1k/ZXyL/AK0Uw928KobWi+tUdqE/Bh+tJFVIo23Eg3bW0r/h/Ore1heeIdsUv88BrzZEVpD+E/MU7aX/AIrD96TDziP5VpYmFewsbMjsW9351fqCEWY+FT1Obt2PD2mV39XqRH75HxUn8qz8DAjhWm38jvhwfsyKfiCv51kcOdKpB4BJZLqYhY9VFiCCLdvhwoPJtSWWWQvIblhoLgZbCwCg6Dj770Vw+Gzmtxs7ZkURIRFBsLtYXPHUmi51kCing5/htkO5BETv43A86jx+GMcxVkykAdUctL11Sueb6gDFknmi/mKHmbhlCgXI5JUA8Tw4fCp8HHFISBDLIymx9bTuJ0FQYAB5o0A9Zgvx0roG78AjM6Ak5ZbXPHWGJvzrbqQWjK4TAszlUwgDLa+cAWuARrY8qvLs/EmQR/Vp1c3G4GpHK1aLCn/iZh92M/HMP8tKU2xUffE/8LJ+tbeCgam7kh9ec/sqPzqdN2YvaaRv2iPIUcpUnmSDtQNi2Dh1/wANSe061djwyL6qqPACpaVByb6hpGO2/hbzufw/yLSovtDDXkY+HyFKvQhq1FL4IuOTHpVrDimR7EVtUa/f1T/KAfOp12NIvBvM/nmrnUgGBnmM8rdMrsbnKjE5FA5LlGhsONgTT86B7CMK9rM5UkZeFhxu2gB10JBJuQDvzgnsVdFkBFmDKrAjsPC491ZHA7uw4PFjMhiwkh1Csx1y878AD2HhStDRfQObvNL0AHVcKxVbsVIUWsPVN7a27rDlROORucbeIKkebA+VXNpYJYAvRj6o+rl1AvrrzN+N+dVsPiV5m3jp86pF2hZcnO/STMwxkBDOqdVWU5gvWDWvyOoovhQotkkANh6rWPkaub+7OEuGxMwIvD9GccDokpJseXVJpkLgoubUELxF+Nhwqa9zH/pQb2fJIbXYkX1za6dx43o4uFvGXBtblWL2NlF2ZFAbUGMkEAs1gbEEnKB6o5N2VqcXZNnzyxu/URn9YtcoM3+JmtwpnPFoz0qZIpp6tQ9Ue3VkuDqC6A6cvUK0+Iy3sFRveyeWVvnVbI0EM9XsHgidW4dlYTa29eKw20IcOuz5JY2C3dcxvmIuYyBlso45ra9nGtbLvlh0XNLnhsCSJAFYWBbVM2bUAkaa6AXJAqOpq9IlYafVmC3l9L7R4loMHChWNyhlkucxU2OVVI0uDqTr2Voty95mx7t0iorxp7NwGDMutiTa2Xt51xOX6H0kmWdCBK5RrkZlz3U9Yc146XrbejzGZMfGYxIwZXWVVUkBMoIYAKSbNbSuJTkpnovw8Hotpq67nZ8PFZ/cfmKpbV/8VhO/ph/5YP5VZGOBIskp/wDpsvL74FDts4thLh5OglIRpDYdHc/UPwHScdKvduzgUajQcX1vd+lS0H3Z29FjYFxEQZVOYFXsHWzW64Vja9r2vwIpmL22RJlQKwAuQTZjra47u+1BRcuBvbye75JfCSd2Q/CRfyvWHwQvW92uekwkpylbxsbHuF/yrDbKW5FNEzDGzYTmHiK2K+u34V+bVwPfGdziyxzFojeMC9kCMVGW2mY2uTx1rtG7+0emwyTA3JhUn8QDXvfvpHPdgq9FwSl3DNYPehFkxJbOqhAEOa3rC7dvYRWs2Jis8SksrPbr5eAY6njrWL2jjUErdLGJA7uQeDKM2mX/ALi9PFVdkW7qirh+jWePLJmkDKVFuqSW0uQOF++tnu1OZFaRhZpCXOlhcBY9PcgrH4fCxvjIehe4y58snVI6OWPQHgSQx+FHdk7RMESjiovxPa78Odzr+7TVawa6YdiFsVJ3xReTzUsWP+JhP3JR8Wi/Sh020D0r5XRJVKqUewutg+huRez+89lVotoNNJ1pliZNF6l75mC6XPaAPfQrNm3I1dKgG1NnyhL/AEqW5ZF6uVNGcLpYd9S/2aiPrvNJ+OVj8iKTau41sKzYlF9ZlXxIHzqlJt/DLxnj9zBvleo4d2sIvCBPeM3zvV+LBRr6saL4KB8hR9PybIGm3kwtz9Yf3H/9NKj9qVNvj2f7/gFM5Xtvb8jBGWDDxZwCzGMSODnZeNuFgutudV4MTiFBcyyZbi9gyqBcDw8q6Ls7ZUDRqejS1vEcL/Mmn7w4RThMQqqATE/AW1CkjzFZyXQmovlsyMG0pf8AnMfxBSP5b+dPxeJaVCkgjdT90qQe0HMbEeFDcCcyg9oopHGotmZRfhcgX8L8aVSYzSGbsbXbDkYXFWMLaRueC/dP3b/unuOhzbW0sLhGVZ4yqubLIFGUkkCxINwdRxHPxrM7XxBYtCsObKbZjyI7Oz3miuz5klh+iYo6EfVsSMymxtr2jWx56g97NPlGTT5BOK3swc0GOWKOaWB0jhZkXXNiUdAArkMbcSeWYcdaHbP9RAfsgEe6r3o63diw82KzTiQOIMoJyWZ1cFSL2ZvZvzGg50P2gj65CQc44W4CQX49160WM1wgth5IAcrlVa17cNO3T3/GtHiIV/3ficpuDDIb3uP7s1n8ELugIDA3DXAOmVj87fGj+cLs6S6jWJ1yjQaqRw5Cnk7QiVZKe7MqyYeK5AIUKblR6nV5kcgPjWnwqRoBbnpexPnwrk+ztsyxXjSAFbZ73JB4CwudGtyJsbcRWm3N2kk86nL0cii7xk3IurWI0BK3BAJA9XhwJWUrVB207NpiYc4ZCSA6lSVJUjMLaEag99c4G6Wy9k2ZlfEzsS6dMRJY8mK2VBr7Vi3GxrpjkA3JsAOJ0Fch3/xatipXJzoMgUoQ2gReGtvWzedRm6RbQjulTK28WFGLYz54SzWBjPVsAABbNoRYdt6n3fwmCwLCY4ubp2QgrBYql7HQMpRjy107udZ19oxMpKswsctmUjW17Dt07OFx21axm7sqOI2ljRjGZAoJJKhipt1bEg6EX0uO2oxU7tI75vT2bW+DV4j0m9H/AHeacDgJY1iY+MkblR/9qgG2t+sbtEGCHCMq65uivMbWIILC1gQbWy63tehY3faM/XxyKex1sPfbj8aMRbzYmFVjj6NFX1SiILA9mmlNufUmtBcx+5J6Odsrgxi0xIkjNo2EZjkEhJVuWXS4AHWt86D7V2q0O0+nhk6RpHVBkFhJdVXIAfWAa4W99Ap1vclMJs3GY+QZSzIfWmkJKDwJ9Y9y+XGtPi9mxbPMCRpG7KwlkkkRWdz1lAUn+752t29pJpo7pUkTnsg23lvB0DEpmjYWtmUi3iK51sRbkV0fDzB1V1N1YAg9xrkO+OKOGwWItoxPQjtGdsp/hzVWByPIC3k2vhZ8U0cD2/6n+G5brtkbszEjUcRpcV2DdbCpFgkRWVwI7ll4EtmJse7h7hXy3h4w7gM9hqSedlBJt36WA7SK6XsbGHBRAYWVVDjM2UqwbQgkg3vaxF+OhqbSi7OtSnqx2NrBvN38AQ+eFZFVQQwJFmstgx1HWuSbDTqnttVTH4K7Jf7J/mtWUG+eNUWWQKO6NDe/7NMTfTFaZo1lA7UZT/AQPKqecniiK8LOPY0xwv8AxUNuIjkPvWTDkfnRjGYf6jS/VlU/Bpf1rEYbeXFSSI0eDzMM2SyyEalWPPX1RpXmwJsdPjVaRZQozFy6FFACkEXZbKdRppe3voxn2NLRdO2a3BSdKZ5WAd1kTUcLdBANbi1762P2Taig2ZI6PpEoMv1bgnMoWQ3OotfML2HMnt0oTFlhxua6KZI2OW91UxRgFLAnUgadl61GNhZwwCZrBTHci2e5Oa1uVwed7cBzZywc+2yWbrQDrB7FLsNQSHUnzq+KD7OYdA62Iy69bQnN1sx8ST4EEcqLpwHhU3wPEdVTExSs1lcRp2gZpD4ZhlX4Ne/Kp5JlX1mA8SBVZ9rQDjNEP21/Wgr6BYhsqLmmY9rEsT4liSaVM/33h/8AnJ8aVN6/kFxBe6u8sGIaSGLpLw2BLxsoYZQLqSoBs1xx5XGmtaKVMwIPAgj4iud7M2+sDFmQMVUohXqhtRqxPhe9ibsah2pvliZRaJhCO1VDN+8+n8NZxfQEWqpnuwMMcqqRqOr7xpWd2jExxDpJcupynnrx92hB99eQbzHPHAsuYv0mZlIBzrlfK2UDUguf2RpVrEGUyB7hg0TqxbQK0WTIWPEgqxXuEYpoqhWX1lZXUCz9VQwOoNlANieHDjztesvvFD0GKhkicrDJFlKtrkMTsSD3DpL37L99SQYy/WVibv0pSNgynToiiTEqhBks9iQT1hbW1G8dh1khykFXK31PqPbTKVNzbt0uCRTPPAFh5L27m88P0u2IARWjjCs9mUPEzZGvay6Met3Cq+2MLmLgFfXuCTYaSX4+6gGF2FKArzRdCxXVesUci3XjLm+W1tO3t40fh2fnw+XlYre1+dCuR4vKL+BjOdCDoCb68QQRw562+FEceZBhwt7qS+bvXK9vMr8KC4TGwB0IlTq3BUOnhrduVG8OI2QKJFIzsxGYE2cubceWbyFOgPj+fJl442MZCEBrHKSLgG2hIuL/ABqXDl+lEcDWxDKcuVsrWsCxAJ0HDyqGfZeIlCmKVEUMwJByE2lCm4yt7IaxBB0HC5INbkbFXCypds8jaO2tr5STa5ubnW51tYcqRsKJU3NxMzhsTOBztdpSO0C5AHuJrL+kjCHCSpGhzBox6wB1u97adw+NdhlaziuUekeQS44EnqxKF7gASWPiSSLfcFBW+TJ5MbsrDM+IXOb9GMx0sNLWAAFh1iNB31sMXhunx0ClmBZApF9Lugk7PtEVndgPfp5O0qB/Ef0rZbLw99pIeSSMP3IkAo9BrN2u2I5A6pfMhFwRa4zAXA5jX9baUKxxUFSAujrpYXPWGnffh76ZvRs1Y8s8TCNhpYacuQ8OI4WobiYo8TDGygR4qJwFa5sRK6q2Ye1GerdeWUEcAaMaSE5Zp+inlsGIiU6WXVrWPPl7qwu38C6l8PDiJFjTKqh1SXLYD1M65lIPqkHSwrWbvbwK2aKRgJIjZxmDFSLixI4i4Nm52I4g0AVC8zuSArMza6WuSTc34W+VBRtmykFd0trLChixEioCxMbMQgJa7FBwHaQOy/ZWc9NWBWTB9NEQyiVC5UgjgyXNu3Mvw76AbSxn0mQyC3Rr1Ygw9kkda3axAOvABRyJM+0cEv0DEErwhkddLaIuYE/iYXtyvas49QpnHzHRPYsPSTQxtYhnAI7idfKhl/jzopuzc4mO3s5j4XUqP4ivxpVyO+Dvu1Ds3CERN9FRlXQFVLDUWzk3Pq/aNW9vpCFhZI019oKuostiCBqNdDXF9qpbrMpYuM2Y2ub631NyDyNbD0fY9pMM8LXIik+rJ1yq63KjuBF7fepmsCq11NHs7EXxeGH33/8A15T8x5UQ2hiyqSkAsmdyVBKsbvEBlI/FwrIQ7cCdJPGVd4y69H0TnoDGk2aQyZQGzLbS6jWwLa31GwsRDiMOXJZVkTMikDNZujN7XIuCE58+daIsuRuA6To8YLdCejiZVkJe1xIbtcg8BwuLWo4MW/SxwOzASJmVlUWIsbi99CANdLdYcLgEZtPLIZiqtMJYSrq2QKwgilI0Y65mdRbQDTvo7g8dAAhbKrhUS5GoLLmC5uzQ91Z3QFQP2LsuZnm6cFFDZUCsLuo4MxAFxa2lhzos+woT6ys3i7n/ADVZxeMWMXOul6Dbf3nEDBFUs5AbXRbNcDXx107KVb2N6UO2NsDD9Hcwoxu1ywzcGI50VTZ8KC4ijUDsRR+VAtn7cEQCOPWXMCL6lna48OFFoNoltAo+PPspnGbbF8yCMHjdtYRpHZXBBYkEIxBBOhBC6iva0Y3PwX/yq/CTt8hSqrlC+v2Epvqc6NvE1PHgpG4KQDzIIHkL+VEIVVfVUDv5/GrIkNLYaB8O6sOSwYxyAhkZIrBWGmo9sEaEaaGqkvSRgriIzl4ZwpaJhbmSOqO5wPfWjikq9hZjfSskFsxMeG6S7BldTIDl4xmLo+jKWFwRYlvxW5Vcw2zZSQsCSMo0ygXUe8+r8bUe9Iu7D4nZsojESSdVyz5U6iNma7kdXhe57Kf6ENl4jD7Pyz5cpctEoNyqkAsHtwbPmBU6ggg1OUqGirRW25BLFHh0lfMbPYBSMoGTS5AzeNDsLls11DX7Rf51o/ST62H8Jf8A+dZ/Anj76aPAHyV4ti4M3LYSBif+mup7zai+wdwcHMc7YWJVB9kFST2AqQQKWxdntPJlXQDVm7B+vdXRcNAqKEUWAFhQm0lQ0Uc22Xu/NGhCuigu5tI7ltWNr6NplAt1uAHDhRnY2z5FmRneIgH2WJPmorYgUL21tgRDKurny7zSK3gzkuaLeNlCkE8ACT4DWuAba2NiXxEs8Uiusjs5jluMtz7LC4+Xv411YYpnVrm5Kt5g1ipdo4aEHppokPYWBb3KLnyqu1JCJ5Au78EqQussZRmcniCCMi2IINrXvXVBgVjxH0gEdHMY2VuFlIzNce5T765lgd8tndOqkuwbiVi0JOgFmGp8QPGuj7z4xThIlg4HQXFiuRQLEWGUjNwsOFAd8ArePbXTy5QR0acQTa4uL38dL+4eNR8ZM82eAwx5bWQqxUEdhVgQe0ajuroWz8ImFgCqOqi3NuJI1YnvOtZuFM8WIxT+t1SunAZwSR7tPcaGGCL7GSO0pYsUmbAwIrdIZJ4mubvZuYBF2Vbgg343p28u2QIhCtw818w5iIHXu6x6vhnrab27vixkRbrxdez7w7u0cuNZXZu7sMxkkNmkUAkSG/UVQBk0ByjiRfiSedFO0EEYKRbqptlGpudT/X51e9ImJWHZrlhZsSyLEByjRxIT78nmtX9j7JwZmMU6GJmPVYGym/LUHj/XKgH+0REwlwf/ACxHIB2XDJfhpwy0JOsBiupyK9ar0Whm2giBcwkGRri9l6RHJHeMo176yA1NhRjdHbKYTFxyuCUUkOVJByspU5bcTYnTuHDjSLkaXB1nHbrRPL9Hh2hEV61ozZnSxzFRY66jgCOdHk2VDg4VjhLGzdZmt1iQTc28LeArl+2sHJHOFgIIORsOyal8xBjdDe2uh7iCOVdU28ZHRLMEbMpYhVkW9jfqtow46cTbjVErRGTpozO0t32GFxb4drPiZYUsSVUErKHBI5Nnva3G1aXdzAvFgxEQrOsCajhfTQE204dnCmS4+0KRzwrEpnjYTx5jh2s6gltQ0Rt7LcwaHbw79Q4BliRfpDqFD5WAQDLwzEG552t76aMWn3/0ZyUkE9iTS9PNFISqHDM62ABBuysV0uTqvhbvqjtfaPRx6OpJlU2fXqrCuUsO0luHdViHbbzNFisNkETwhSSi3F51RkIDaMrNY2OuhHGjG1cXiICOspUqCSqABTwNsxJsSCdTpe16vpau2W6UU/jp/wBObV03KO1Sa+fp9AVgNsYhj1ytjEzDKgsSRcezppVPEQPLJGygk9EmbQ6MCb8eeuotbWi+wt4pJcXHGZCVOa6lQt7Ixvca2uKr747enw+I6ON9CuaxuTq7jTXhYCl1NRTl7Uv0Dp6eyPub/Uj2th5C0GRXv0S3IBIUgnjZTrrUW0ExSuTEZSG19V9LHhdvjawqTb08qrhrSsHeAFrHRmsLm/C/Oqu3ElWCKRJyw9pgzLcG3G3Hjx0tVPDzlGfpSd4yL4iMZR9TarOD0RY865ZNe4V5UOEjxDIpDTMCL3ztr50q7Hrav+Ef2/JxLSTVqU/3/BKtSqaqq1F9nbOL8a8rk9cbhMOXNgK1eytlhRcjWnYDBBBwomlLKVYQFlmd9JEwj2Zi21BEVkKkhhISBGVI1uJCpFQejeF4oJsNK7STQYh1eR2LM+dVmRiSb6pIo/ZNP38HSHBYb/nYyLMO1IA2Ib/8aj30SSDo8czC9p4AD2B8O5t+0yy/CEdlQLozXpVxaQrBJIbKOkBOp49H2Ams9g3DKGUgqwBBBuCCAdKMemvCrJhow2gudezrJr36X08xxGf2VBkwyIjEZVChtCRawJsRa971WDYjS+tm1g2xh8BB0kxKqTYBQWZj3AfM6cK0OwttQ4uITQNmQkjUFSCpsQQdQf8AQ1yvfPAN9Gw5eZ5SXIXMEAF01tkVeOnG/AVo/RBMFwrpcAnEPYcz9VE2nn8KWfehkkm1d/z5NLt3bgiGRCC5/h8ayLMWJJNyeJNF9q7rOzNLDJnJZiUbQ3ubgHh7jbxoAHIJBBBGhB0II7apGuhG7yFMG+orhe/e7a4XGSxxkFDZ1A9kP1wp8OHhY12zAHUVxjfLaQk2ritbqX6Mdn1aiP8Ayn32oyqsjR5MpGxFmGjLYg+GvPs+XhXed0du/StnCdR/xMcoE2urOI1QOdLaqiDhyA4AVwnFABzl4XuP68b1tPRDj3XGGFVLR4lcjW4Kw1VjrYAH8qSLp0x5Jvg71srbJmZ4JkyyZL6AgMrA6pfRtLnQm1ATJLGMVCQz4dWKsqkZ0Vmt0iBjay6MRfUcr0axGDEkADXWSMnKw0ZGBvofhpVYgXnTElYZjEwaQkCKRSmkl/YItrw9U6UzVCI1mGxayxh0IZTqCP68qxu9m75iPT4fQa5kA9W4NyBzUi915eGgdgN5dnLOehxsQzevFY5ZG4Bovvfhvfso1tzb2HXCtM8gWMhlvY3zMpAW1r314VNYeBzPrFFjkMgW0y6yRg8e1k7j2f0efenHGdTBRFs5USNc+tl+rAzfxC/3efGtLgts4eaUPgZGWVVzdCwKXIHWCk3BU63GpHG1r2556aNqLPtAZRbJAisvY5LOw8esKaTwZcmW3b2Q+LxUWHjsHkayk3sLKWJNuQAJ91UMZhHhkeKRSroxR1PJlJBHxrsf+z/u8rmbFsNV+rjbsLat5WH7RoR6b9jf8c8qJlPRxlzyk6pGcd4tY9uTtGqUNeSz6HNsB4pYJEVmgytFIQC6RuxDIrcQucg2+8a6FiICy6DmD864N6PdvDB4xXcXjkUxSD7r2se6zBTfkAbUe3l3yxU5MKXjTgY47l2tpZ24+4WHbXRp+qNHPODU7NfvxvvGmHTBYZg7jWWQeqjBs2VeTMD7h3nhzFQztlUF3bgACxNEtl7pzyi7fVqOPMgW520Gnyrs25mxcJhwnRR6tFdmuGYsQAbNxtqbHjqKZOMFgd2zK+jLBy4UvDiZFh6Zo5IoZMy3ZWF2V7ZCSLDKCb2XmKL+kTb8kGIaLOxVgpWFRnZrrY2AFwL94rUT4CGaIloJJ1cAmE5VJJC2cdJlyyAHVlYc+J4DsXs6LDqF6Mk5TGrx4eSZwV1Us1ywUFzYEm+utBSTdk2mDNyUxbzJNiMOFF8qes0iWVyWlcHIb5rWtfUa6EFb+4VDiSzTZWAvlyk9QAElSDqQTfLpxvfjVraitE8fRNiXaJVN1ikdGYizMW1HAeqb2POiO82ynmaRgisAyEXF2I6NVcajs4WIN7jW9C/VZqxQG3jxCDC4RlzE9GMjtYAKGF84voT1eBNtfGqr4qSSKWxHRZVJUAADPZgw7W1t26Vp8dsGOWLDxlQUjX1bOOY4AMtjx4g2vQ+PdUBGW8ovEE6qxrazE3OaY3bU/EUVKsglFPAN2HiIzAmYm+t+A9o9tKpYdiOoyj6SAL+rlA4ngCpt8T4mlVnq31ZDy2sKi9sjZXAtWpwsAUaU/C4UAVMUtXM2uEdDdivU8dQLVhanIMeTOYodLteBeWGwskp7mxEixr/DHL8e+ju0SAFc/wCGwbwBujE9wVmPuoLuymfF4+c8DKmHT8GHiF//ADZJh7qubzbbwmHicYuaONWRhlZhmYEWIVfWY9wFTOgC+knDCRIVa9izXsbHQoeI8KyuEhyjowSbDQta/kAPgKM47bAxOHwl79J0YaTsDFFuPj2ad9DOj+s9w+Zq0Fgm/c0VN/8AaBiwGGkePXpwqjh7Be5OvJSPfRX0EY4T4Sd8gUjEEDmf7mLnahPpmjvsvD92LTv4xSin/wCzhMBg8SCQPrwfjGv6Uk7uh48M1uxt4MmLngkOnSvl/fYivN+MIuZZUtm4PbmPZJ8x8Kw2+0xjx0rKbEPf4gGpdjbUeU5GYm4N78yNa6fLTW74PmtDxeroz8mrjvx3Wc/QPbNe2vZr8Na5jiNnRSz5UgVpJH0sNSzHjx7db1t948X0MBUcX0/ZHH4m3nVPcDAi0uJNywPRR9gut3PjYgeDH3cmo3KSij63QShpuckUNn+iNRiY2mmSXD3fpEAaNtVbLlIJvZspNyOfGocZgxhZSkQVejcgFRbVW4+JtXR9m3Zx41z/ABeJH00lxp01yO0dJcit4iKSQPCN7mLbm/uIwW1JQ79JAejMkP2S2HiLFDbTrFjl4W7Lgil6bd62nligUBYxGjsVbNdrt1cw0IU+YvyFZP0msRtXG3v/AHpA8LC3lathi/RdiJNm4eeLKMUga6BrZ4iTkKEmwa3WsbXD8rWJVtEXV2c9w4dT1lEihczxk+yCAQeatqNRqPKujbJ37SWNYMQhmiJaF2YdZlWxikkCg5mKMVawJvGCL3NcsZJVkMZVhIfqymUhze3VKkXvw766xuTuCv0Ro9oI0TTMJI3VrPFlUqA6kELcG9teV7EGxjYHRBt7YZ2cv0rDOsyLllgN7sNfa+0g0N73IuDwLVzfA4LE4/EHKGkkds0jngMx1ZyBoP8AsBwFdKmjJaLCQNcDqqz9l+tLJbxJ9/aRWrwmCjw8PQYcBFXr3AAMjnQ57cdbHWwtoOFLpt6jb6HRr6S0kkuayDtlRybOSN8GRJCAizafWBj7RUHrRk3LAdZc+YXtan77b+GcLAuGs1z6wEhzKxDZMpIKgganXUGw0NERhjCMxZGLAB2GpuBxIItbn3E1d2MkZcPJ/dhjmTMbAsFAYjmOqBx5eFdCpO2jlZ847bwximdGXIQfVPLMA1vOvorZu4cESCQjNns2WO1zm1uxJBJrO+lXDGLFBlH1cqKyEer1QFIFuyyn9oVpti7DbFYOCVZXDNGtx1LXXqninaO01LTnba4K6ultjGV3Zon2ZHJB0bKYFL3CdUaBQOC348TfWszsXCmT6hs14y8XVtf6uVXFrkaa248FqxDuDOfWxRTwVH+aCmDdNlnbDHEyBZo1kD5EuWiZgVta3B1NxajaRJKwzhNmLExOd9QQVYAg6cNHP9XqTGOJSGN1IKNble2Vrm1yBx5Xy0Dm9HJHHHMB3xpSX0c9mLmPhGg+dMmhaYRfYkLOziSXO2nCO5AJIW+W9hc2Hf31VfYvdiv3R/7deR+jjtxUh/ZH5EU6T0cgiwxLjvynt/HQ3LuGmRYfdxnJ0mUDizFV+cVz7qj2TsUyzPG0eLiQXyStkAexA4dHcX1t4UZ3X3PfCSM/0lpAwsVZLDQix9Y6jXX7xrV0HPsFRMEPog0GMuB22v5JalW0Gzoh/hR/uL+lKt5pto3NpXjUwXtSIo0RGBqsx1CkFuNZvbu9yrePDkE8DJxA/D2nv4eNZ54MY7fh9rJiZcHgnWHDuTMJh1XPTMzuC+pB6QvbKLgBddaAbO9G0QYyYuV8Q5NyLlVJ+8b528bitKdpgElrsx4knj79aG7Q27IbLGq3JAF7nU6DsoKKQZ6jeEG9mxKrpGosqqQBcmwA4a0E3jnkTFhFkKghdL2/rjWri3daJPpaSvNZCxRiii2U3yhUvca8TyNYzamJE2KVmFgLc+4c/dQnxSK6NqVyK2/GJL7PfMxbLNC2pLAAFxfXl1qd6DWKwzsQQnSLlPAFgvAG/LS/jReCQRs2UArexVgCCCeDciOeulXMXiSIlYWte2UCwAy30A4cfO9qCXUpeQdvZgJpMQ0pQfWElQGT2erwzX0sK92FsyaENI8bpyF1PDmeHhQ7H7R6WKC1jpKGs4GXri17sOPGosHjGQDLIiHsSdA3us9z4AU/nOqo4l/52mtTzLd3ZPvK7TPGi3YtYAcNSbfOi8E7QxLDGFsl+sSTmYm7Naw4nyA7KyW5m9U2M2hGrLGXKyBZHuesImyl8xN72A997aWrSYzbfRyGOWKIsujARzqRoD/hrbgeyowdScmelqu4KMeC3BtaZD637ot51n9sj60Sa9Zi3fe96Lw7Xgb/AAZgful2H7skK/zVV3smiSNZGYIt7DMMpPO2UE69wvT6nqjYnh3tnT6lfe2LBHGYtmhUzMw67LJNbRLkJ0kaXsO00RwW08YsYKB5B7NsPIrWt2LKw86d9MXEgYqCRsrhQzLmW0ioAy8tbgnwNOlDOtmd2/E5PzNNFYJTdSaIf7RbQLorYZ1LMFUujx6sbAXZtNavYvb8oSRJGJYAAhWZluSRpfjYC97D1hVHB7PAYEAA3vewv8eNVd7tlrbOTfObvwANhz+AP7J7dV1Ytxor4ecYyto82PjpsOGKw5nk1Zg7Kx+ypAjOi66X4kmrmI3mxyKGkgkVCbX6RwPNRRvC7dlESCCQBFUKFXIcoAFlNhpYW4+NPk29iSCrOGB4gqpB8QRTxhikSnqNybZlv7YTlbdCx8ZNP5as7v7xN0v1yNhtR9ZG2ckZhcFSosCNPfyokEVuMaKe1VCeS2FevgQbU+wXeP3swUc2BJTFrK0NnVWXo3Pst7X2STYL7Ipm5mxPpGEX6wqyMyFRGze1mGokUDRhVXbsKxYeR2IXQKDw9YgfKs3upt+SKfMoLFdWRSbEE29ltdMpvbTsPGoyjtnZeMlLSrreDeTbj4snqTIo7XD3+CTH50b3f3KaKYTS4mSQqCFAJVRmXKRxJItw4cBQfC7/ABdsqhS1rlWVlawNjflobc+dGsJvc54xr8TVNrfBz208mh+hFfUuO8kE+Y/OrKRnmW+I/IUGh3kvxj/i/wBKIQ7UDeyR771nGfY1xLyLanVCmJB5GniQVFpjpofSpucUs1ANjqVM6QdopUaZrQO6duQqLFYlkUsxsALnt9wHGsTit7GPNz7wo8qpLtiVvUTyLV0YIUe7wbxzz3SNHWLs4FvxEnh3UGXCTngoA7yT5AfnR4TYpueX3gfLWmtgZG/vJfm3ztWoxmpsLJze3gP1vVSPBtHKkpzPlN8pY9ltBwuOI7wK1U2zPsSg9xB+a3qpiNlz21jJH3dfIa+VK4mTRp93dssIiqEMubML/YfQ6ePG/bXPd7IegxrxAPoEaMIpYsjXIty+7qRqpq3sjaX0ScCW6xMbPm0yX5m/Bb2v2Wv21rP7T4GeypiQ7xjrZQ1spOgzAWJzXsAfaNLSbplrxaMXh8Nim1TDSgHnKyxeXWv8RRvZ+wsXILPIBre0YU/Fmzn3rlNX326hbLDC0h7T/RPxtRHBS4pj1mSIdg6zfpVFFE9z6mRx+5SxsXdb9rSOST4ljVSaTBwKc1l7GjXOym4IYcezvrd4vBRsbyXlPa5zD4cKfAiqOqoXwAHyrbELvadnKItsOJVeNcW9jfMYcwOtxnAAzeIsTfW9HcTvNOUsFMrcA8mFlLAG2n1jhRb387AXtW9LhdWIA7zYVE+2cPe3SI5+ygzn4Lel8pdyq1ZdgBhmvYkC5FzYEC/cCSQPE1n/AEjYUTRxRZ1j62frW19mwPI62F7AkgEjSt82Ocj6rCMw+1IMg+B1PxFYzfHH41WDxmFRlymK2bt1spIvr7R5UZ8CxavJPuft4YeGPDhFZOGirmzqoDMBYqSBY3Ba92vcmieMeO4KyRjObKCRGxPYEchr9wHdXP8ABtjHQK8MT2Fg2ZoTa4bgll0IBBCgi1WMNgJTiFlxMUBW4JVbliRwOZtbi3O47qlHcuC0nBrP2NeA9/WsO4VUxyGUgNI+Vexitz+yReiErySf3UD27dW87AVXk2VP7RSPuLAn4Jc1aiCdD9n4eOJCEUC5ubcz2ntqUzivYNgyketp2kZR561P/ZuT7S0ysFkccwqyrE91RpsOYdh99Sf7vmHs+dMAq7cwsckLRydYMLWPl4WoNsfcvC2zdHqOdz+tFcZs+c+watYDCTKuqN8KFJvKDZBgtiQQsWiQKW0Y6km3bc0RgGtRMj81b4UomPv76dIAWgNFIGt/XP3UEw8vfROGc++mFDMTd9WA/ZQuKa+t71bSfy41GUTJl3pSK9Mh7qqdL308Saf6VPYNZNmNKqJmHdSptgLMJBItrpEB3kAf61P0rnsHn86oy7biHq3bwFh8TVV9vufVVV8bt+lG0ZWGOhJ4sx8vlTzAi6mw72P61m32lM3GUgd1h/LVYsOLMT4mtuDRqW2rCvtX/CL+fDzqP+0J9iP3sfyH60AhufVUnwBPyq7Fs2ZuCEd7ED87+VC2akW8XtSSQWZgB2AAefGhUOBR2IzInMsxA/7mi0e7zn1pFXwBb52r2TYmGj1mlJ7iwXyGtamZNEWDkw8H/wAQW+6t8vwAPzq2m3kJtGjuewC3+vlVI47Ax+pFn7yLj+M/lUqbyco40QfH5Wo2EtSS4uT1IljHa2p/r3VXm2bKNcRjMg7F6p91rfKq+I2rM3tkeHV+QvVNMBLKeqjN3/qTWFY2d8GhusT4h/tSsQPhz94rw7xygZUEcK9kaBfOrqbrvxlkWMdg6x/IDzqeHBYWLghmbtbUfDh5VqYbQESaeY6Z5T72t8dKMYTdt21mYIvYCC36CiAxUpFlVY1/rkKaYL+uzN3cB5UdprHRYTCR8FLnvJb5WFW45bf3cKR95AB8qghAHqgCpw9Ew5wzevIzdw0HlT0AXgAKizUgf6FEBN0tOEp7agJpO9qJi3h87sFAvReTBLEuZ2zNyA0H+tM2BBlXMedVdrYrO9uQpct0AjOIuatwPpQ+Ie+rUROlOAu37qlREPsj4VVBqaIGg0AuLhIjxRfhT12bF9gCoom8atq1Qla6lI0NXZ0f2af9BTsPxNTLTr1LdLuVUUBMRKoYhTp28ajd7mw48PGir7OjPs1LFhUXUKAe2rebFITy2Ul2T2tr4f60qIlxSpPNmNsicGhw5bgNO29u6r0Wyh7T27Qo/M/pSpU6Ql8lyPAwDirN4sfytVpGiX1Y1H7IpUqdCk7Y4AXY2H9dlUJt5V4RqWPa2g/WlSoSkwqKBuK2vM41fKOxer/rQh42ZrDUnv8A1pUqTljcF+DdjEGxYog7ySfIEedXot3WQXMin3GlSqm1IRSbEMG45A996S42RPVYr76VKlNyertkg/WLn770Zw+JV1BXhSpUYsLR6Xr3NSpUxhytUgbSlSomHdJXuevaVYx5mp2HjzyBfj4ClSois0uMnyR2FAA19aVKsuAFhD3VZU0qVMYmRvfViOlSoMBPG9WkNe0qlNBRMpqQGlSrnZeJ6WtVY4gsbLSpU0UqbNJu6HjD0qVKl3MO1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8" name="Picture 20" descr="Slikovni rezultat za discotheque d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3451"/>
            <a:ext cx="2818656" cy="16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6128" y="1743949"/>
            <a:ext cx="7847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SIX PAPERS on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walls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Eg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Descriptions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, 3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people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and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3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animals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Culture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and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civilisation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Print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papers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with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10, 20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questions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or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gaps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Students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groups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walk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around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classroom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and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search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for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answers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Only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one student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from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group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can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standing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at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time.</a:t>
            </a:r>
          </a:p>
          <a:p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Teacher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prepares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at home,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students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work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alone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Primjeri: 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Hrvatski jezik: biografije, 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Biologija: životinjska vrsta, 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Informatika: dijelovi računala, 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Filozofija: Bacon, Descartes, Hobbes, Lock, Berkeley, Hume, Spinoza,  Leibniz)</a:t>
            </a:r>
          </a:p>
        </p:txBody>
      </p:sp>
    </p:spTree>
    <p:extLst>
      <p:ext uri="{BB962C8B-B14F-4D97-AF65-F5344CB8AC3E}">
        <p14:creationId xmlns:p14="http://schemas.microsoft.com/office/powerpoint/2010/main" val="143005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err="1"/>
              <a:t>Speaking</a:t>
            </a:r>
            <a:r>
              <a:rPr lang="hr-HR" dirty="0"/>
              <a:t>, WRITING…</a:t>
            </a:r>
          </a:p>
        </p:txBody>
      </p:sp>
      <p:pic>
        <p:nvPicPr>
          <p:cNvPr id="3" name="Picture 8" descr="C:\Users\Anita\Desktop\WP_20150928_0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r="3189" b="71698"/>
          <a:stretch/>
        </p:blipFill>
        <p:spPr bwMode="auto">
          <a:xfrm rot="10800000">
            <a:off x="467359" y="1772816"/>
            <a:ext cx="826647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pic>
        <p:nvPicPr>
          <p:cNvPr id="17410" name="Picture 2" descr="http://www.clipartbest.com/cliparts/Kcj/e7x/Kcje7xnj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844172" cy="2928958"/>
          </a:xfrm>
          <a:prstGeom prst="rect">
            <a:avLst/>
          </a:prstGeom>
          <a:noFill/>
        </p:spPr>
      </p:pic>
      <p:pic>
        <p:nvPicPr>
          <p:cNvPr id="17414" name="Picture 6" descr="Slikovni rezultat za coat of ar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3857652" cy="296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85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Creativity? Not again</a:t>
            </a:r>
          </a:p>
        </p:txBody>
      </p:sp>
      <p:sp>
        <p:nvSpPr>
          <p:cNvPr id="4" name="AutoShape 2" descr="data:image/jpeg;base64,/9j/4AAQSkZJRgABAQAAAQABAAD/2wCEAAkGBxQQEhQUEhQVFRQVFhUWGBgUGB8UFRgYFBUYFxYXFhYZICggGBslHRcUITEiJSkrLi4wFx8zODMsNygtLisBCgoKDg0OGxAQGi8kICYwLDQsLC8vLiwsNy0sLTQ2LDQsNCw4LS8sNCw0LCwsNCwsLCwsLCwsLCwsLCwsLCwsLP/AABEIANcA6gMBEQACEQEDEQH/xAAcAAACAgMBAQAAAAAAAAAAAAAABAIDAQYHBQj/xABQEAABAwEEAgkPCgUEAQUBAAABAgMRAAQSITEFQRMiMjNRVGGRsgYHFBUWFzRSU3FzgZOU0kJicnSSobPR0+MjJENVlYKx4fCiY2SDwcI1/8QAGgEBAAIDAQAAAAAAAAAAAAAAAAECAwUGBP/EADwRAAECAgQMBQMEAgMAAwAAAAEAAgMRBCExURIUFUFSYXGRobHR8AUTM4HBMlPhIjSi8UJiI0NyY4KS/9oADAMBAAIRAxEAPwDuNEUHHAndEDzmKIsoWCJBBHCMRRFKiIoiKIiiKOyDhGrXw5URSoiKIiiIoiKIiiIoiKIiiKDjgTuiB5zFEUgZyoizREURFEWFKgScAOGiLNERREURFERREURFERRFovXTspcFiNwLQm0LK71nXbG0g2d1IK2WtsoXikDHAkHVRF4L1stNnFiFlLoZJhTdlsTlmbvG0bZRQ4hZTCYlCygESpKpOBFY5pTSCXNIJvWxdxLimylq4B/HASlAU0cQgnbILt5ImAqASKuxdUGkENNIUpxbtrW7ZUFaQ2poh0ratAQpKVKBYU6oyBvCAYJNEXu9XVstrK0BhT90MEt7C0HQ7agsBLdoMG42RmdqMVYyBREhpvSVrc2SygWkOKftAJS0bgYXZHC0lLxTcxcuAQSQcDFESOgbO8lIIS+r+JozF1opUNjYUleBSIuqF2Y1DGiKabZpVuzJUly0OuO2Jh1d9oS05syEvhsJQDfS2VG7tlSmYJoi3zqPfecsjSrTi6b0kpLZUkLIQpSFAEEpukyAcchkCL2aIiiIoiKIiiIoiKItN64uiV2pVgQhCFDslRVszRfZSOx3gC6gFOEwBiMSPNRFrunLNbdGIsjFmdfXdC1FTbRUyTsyVbEEJQspSElQSlSkgJAAk5EUdM2zSIs99DtrvuWu1ITdbF1ptC3QxIS0pZSoXCCYBkEqgCSKDvVRajaWgp95ClPWJvYktpDRbcZQp3ZCU3kPbIpQuSFAXdrBmiKFvt+k2rPYVJdtanXGtlclmUhYLctKQhkkGL2CikZ5k4EVVp0lbLUzbkJVaH0rRpRtSC0NiShBcTZ9hWlIK1ki6RJPCBAoi9HTTtvs7bqEWi1LCVWZYVsN5Sg427sjaVNNKKE3kt4hC4Jg4GiLf+p15bllYU7f2RTaCrZAEuSUib4TgFcMQOQURejREURFERREURVvu3EqUckgnmE0Rc8Z67La0hSbFailQBBlrEESP6lekUSMRMN5Lwv8RozHFpfWNR6KffVTxG1faZ/UqcSj6PJRlSi6fA9Ed9VPEbV9pn9SmJx9HkmVKLp8D0S7nXHYU4l1WjXy4gFKVnYCtIVmArZJAOGFMSj6PJMqUXT4HomO+qniNq+0z+pTEo+jyTKlF0+B6I76qeI2r7TP6lMTj6PJMqUXT4Hojvqp4javtM/qUxKPo8kypRdPgeiO+qniNq+0z+pTEo+jyTKlF0+B6K/R/XNQ6800bJaG9lcQ2FKLZSCswJurJj1VSJRosMYThUskGnQIzsFjpn3W+1gXrRREURFEWq9VnVsjR7qGiw68paC5/DKAAAq7jfUNcVkhwnxDJgmsEekQ4ABiGU14vfVTxG1faZ/UrNiUfR5Lz5UounwPRHfVTxG1faZ/UpicfR5JlSi6fA9Ed9VPEbV9pn9SmJR9HkmVKLp8D0R31U8RtX2mf1KYlH0eSZUounwPRHfVTxG1faZ/UpicfR5JlSi6fA9Eg71dWRTwfVopwvpiHSlguCMBC78/fTEo+jyTKlF0+B6J/vqp4javtM/qUxKPo8kypRdPgeiqs/XMabBCNH2hAKlKISWUgqWZUqA5mSSSdZNMTj6PJMqUXT4Hore+qniNq+0z+pTEo+jyTKlF0+B6I76ieI2r7TP6lMSj6PJMqUXT4Hojvqp4javtM/qUxKPo8kypRdPgeiO+qniNq+0z+pTEo+jyTKlF0+B6KLvXYQkFRsNqAAJO2ayAk/1Kg0SMBMt5KW+JUZxDQ+s6j0XQrM9fQlYwCkhWPKJrzL3KyiJbSW9OfQX0TRF8/aG8HZ9E30RXSQfTbsC4al+u/aeacrKvOiiIoiKIiiIoiKIrNHeFWL63Z+nXip/o+4W18H/cjYV3qtGusVb76W0qWtQSlIJUpRupAGZJOAFEU0qBEjEHIiiLNEXKeul4ez9VV+Mmtj4b9btnytJ456TNvwtRfWRdAMXjBPBtSdeGYA9dbZxsXOsAMzd1Sot8SCJuzJEYgKcAgcobJ9YrF5t/dvRZsXBsNub2HLCks9sDG4x5SRiVXU4EAxMZgYTyTPmm5MXE7e5TOeXFYVpAylICbxDZzMbZSArGNQWPuwqDFNQz1fHVSKOJF0zKu7MDLPqUhbipLhSnFOV6Ug4kZx805SMsc4nzCQSBYq+QA5oJtu7155HUsKt5SDKZN5QESZAWsYgAkYI5fVQxZCsdzPRSKOHGo5hyF8r1Y/bLuSScEHXO3JAEJBOrUDUuiSzXcVRkHCz38NslX2yExdxKUkSYxVcwUYgRsiciTyZTHnVyl3V1V8WMpzzn5s3G7basJ0idaSTE8AnAxMXdfDPJGNR5upSaMMx758PedSfrOvKs0UIoiV0nvLvo19E1ji/QdhWaj+szaOa79oreGvRo6Irml3aaoiW0lvTn0F9E0RfPmiVRZmjwNIPMgV0kEyhN2DkuHpQnSHj/AGPNZZ0q0oJ26QVJSq6TthfSFAEcMEVDY7DKu1H0SK0n9MwCRPNUZLFl0s04EkLAvJvAEwYGJnzQeajI7HAEFIlEisJBbZUrBpFq5f2RNyYvThJ1eereazBwp1KuLxcLAwTO5Fnt6FovyAIBx1BSiEkxwkUbFa4TR9He12DLsW7lXadLNN3pWJQQFAGSLxAx5xVXx2NnM2K0OiRXyk22xTXpFtIJUpKQFXZJGO1CsPUddSYrBWTJVFHiOIDRMynxkpKtzYVcK03jGE44iRz1PmsngzrUCBELcMNMr1eHy06w6lBc2J9p0pSQkkIVJAKiBPrrDS4bokPBbavT4bHZBj4bzISK3rvp/wDsH/aM/HWrxGPdxC6LKtE0+B6LzeqXrhG12S0WdNieSp5lxsFTjUArQUgmFzGNMRj3cQoyrRNPgei8Xqe07adHQGFbIzhNndJuZf0l4lrzYp5K9sagNdWyo3Zlq6L4w5hwY1Yvz/ldR6merCz2/aoJbeAlTLm1cHKNS0/OSSK1T4bmGThJdDCjMitwmGYWlddLw9n6qr8ZNe7w363bPlajxz0mbfhahanQkC8AUmZnHAIUrLXua2r3AW91LnobC4nBt/MvlLp0ggYKF0i/hAkBtS0jD/QrLAevGgitsOvhPospo7zWDMVbyB1FqkbUlMgIgJA1AYlZASBqOucsaYYFUu5qPKc6sut23WqdmcSsbkXrokQMBEpH34eurNIOZViNc021Tq+fyqWrckpJUi6FJSoyAQbzd8hRyJiceSqCICJkdymrugODpNMyCRuMqlNy1JKUG6ClRM4A7mZETiSrXlrqxeJAytUNhOBInIjbn/HvmU12lJCpSSADekAgXSdqeHEK5OepL2yMwqiG4ESOz3/sa1hdpRKhdkpCgcBjdkEY4kYHkqC9syJKRCfIGdsuPe1Db6MAUgHc4JEbUqkD5oKT91A5t3fYUOY++q22+XGtZTbkmMFY64w+T8af+ip8wd961BgOE7Kvz0KEW5JIAnbRE4YKAKTnrnLPhAoIgJl33xUmA4Am7s92a1ZZbUl0SkyP+ARlyEVLHh4mFSJCdDMnKvSe8u+jX0TURfoOwq1H9Zm0c137RW8NejR0RXNLu01REtpLenPoL6Joi+e9FibM0BrZQOdAro4XpDZ8LiKSZUl5/wBjzStl0etCQm6DCmVTeH9FCExlruT66xthOaJbOAHRZolIY92FPM7NpEn5UWNGLCFIUAQWgyCFAEJSVQcQZOI5qhsFwaWm6Ss+lMLw9pkcLCszmSz2A7N/DZb4XekXcEbHFyPFJ1581PKf9WeftZLkoxiDLA/xlKVc7Z27dVirGi3QAkRF1tKsRJ2NZWIwwmcajyXgSGrgVbGoROEbZmXuJK02B26tIi6SVJEiUqLgcN4xtheBwwwPmqfKfIjNm3zVcYhTDjbYbbJSquq21odsDpUVpgLJUZkFMOIQlQgj5gIx56GE8nCFtfECfJG0iEG4BrFW2okjmstaOUlN0JwvMESoEwyEgA4Yzd++pEIgSAuz3f0qupDXOwia5OzaU9eteo++lsXlqSkcKiEjnNehzg0TJkvGxjnmTRM6kt23Y8u17RP51Tz4WkN4WXFKR9t24o7bseXa9on86efC0hvCYpSPtu3FOFQAknDOdUVkWCRJkmtD9Tdo0ndLCbjYMi1LlISfGs90ha1fOBCcczlWspdLhuGABPXmW/8ADvDozHCI4lurOdq9bq/sqmbVZm1OreUmxqBcci+o7MMVXQB93PnWPw363bPlZvHPSZt+FrNpjAFN4kkAHD5JnHVtb1bV0rprnYc6yDL++sksVtJSokRdC7wxUc13h87EOY+fhrHOGASdfz+VmlGLgAbZSNWqWzMrFuNySoAGYxmSZvDD/ST6jViWTrVQ2LIYPfc1YyUgqg6hqgBKRqORicTOE1ZuCCVR4cQJj+zyUE7FgBAwyIIgBJSJnLayBOrKqjAsVz51vS+fvWs32jdTI1wDIOOBmcQZOvGSOEVM2GpRgxRM9O9yk022oSACIjGdeOIOchUyfG5aANNihzojTInvsWatSymyIHydc4knGZnE4nPHOpwG3KpivOdYFkTBkTJJJyOKicCMt0RhTy2qTGdMV99hZNkRKTG5mB5ynH/xFMBswbu/hPNfIidv56rKbKgZJGc69WXqECBkIwpgNGZQYrzae+96m22EiAIH/fu5KsABYqucXGZVGk95d9GvomqRfoOwrJR/WZtHNd+0VvDXo0dEVzS7tNURLaS3pz6C+iaIvn7Q3g7Pom+iK6SD6bdgXDUv137TzTlZV50URFERREURFERRFZo8fzVi+tsdOvFT/R9wtr4P+5Gwru+wp8Uc1aNdYvJ6rdGG0WK1MtJTsjrDraJgC8tBSJOrE0Raz1N9bdCLrluUH3BBDSZFnQRlgcXTyrw4EivRGpL4tRsuXjotBhUetombz3Ut+SIwGAFedexcq66Xh7P1VX4ya2Phv1u2fK0njnpM2/C1C0kYTMztbsTMGYnDK9nW1fJc7DnXdnn3fJL7E0qdtGpQJAJK7xF6clS4s4cNUwWHP32Vmw4rc2z2lZqqCmhttZCgoEq2wgjHBQJA1jbGpAY6sFVLojAWkSlVZs6KthbKXClKheMgwRgU3AQVDGdujAnzRVWmGHSBr/rqFZ7YzmBzhUPmfCo/KmhhpM7cQdorbAA57UxkcVYCM6kNYM+pQXxTKrWKjv4Wmai00hSgbxJzgkBSile6KRqlIyGrlNA1pM59zUuc9rZS981Y/KZs1nS2m6nAeocmrzVkYwNEgsMSI6IZuV1WWNFERREURFESuk95d9GvomscX6DsKzUf1mbRzXftFbw16NHRFc0u7TVES+kd6c+gvomiL5z0TpFpLDQLiQQ2gEE4ghIkGt/CpEIQ2guFgXH0mhx3RnkMMpnNrTXbRnyiOer4xC0hvWDEqR9s7kdtGfKI56nGIWkN6YlSPtncjtoz5RHPUYxC0hvTEqR9s7kdtGfKo56YxC0hvTEqR9s7kdtGfKo56nGIWkN6YjSPtncjtoz5RHPTGIWkN6YjSPtncjtoz5VHPTGIWkN6YjSPtncmdD21tdssQQtKj2WwYBk4LryU2NDdCk1wNi2PhdGjQ6RhPaQJHMvoGtOumRREURFEXJeuzaEt25grUEg2VYBOGOzDCvfQIjWPJcZVLUeMQYkWG0MBNebYtKtFvZUI2VvP5UKSfOMPPnqrZOjwiPqC0TKJSGmflu9pgpZ1bKklPZAExiDjgm7nPB/trrGXwiJYYWZsKkNcHeUatWuffwpoeZCkq2ZO1AETAwvAGJjJR1c2VSIkEOBwx3/agwKSWlvlmvVs1av7SVp2NalG+1iVx/ExF8tydxhvf/kaxOdDJJwhnz3y1al6IbIzWgYDs3+N09f+3BVltuI2RqZwOyEkCCIxTynk5KrOHL6hv/H41K4Eac8B2zB/P51q6xKbQ4lWyNgC+TC5JvKWrEXQML55eXMVdj4bXA4Qz59vVYosOM9hbgOzf43S16tmrOvW7aM+VRz16cYhaQ3rw4lSPtncjtoz5RHPUYxC0hvTEqR9s7kdtGfKo56nGIWkN6YlSPtncjtoz5RHPTGIWkN6YlSPtncjtoz5RHPUYzC0hvTEqR9s7kdtGfKI56YxC0hvTEqT9s7kvpHSTRacAcSSULAAPCk1WJSIRYQHCxZYFDpAitJYbRm1r6I0VvDXo0dEVz67JNURFEVN9HCj7qIi+jhT91ERfRwp+6iIvo4U/dREX0cKfuoiL6OFP3URF9HCn7qIi8jhT91EWUqROBTPJFEVtERREURFEUVJBzj10RYuJ4BREXE8AoiLieAURFxPAKIi4ngFERcTwCiIuJ4BREXE8AoiLieAURFxPAKIi4ngFERcTwCiIuJ4BRFOiIoiW0jvTn0F9E0RfOWitFsqYaJaQSW0EkjEkpEk1voVHhGG0losC4+k0ykNjPAeZTOfWmu1DHkkfZrJi0LRCw49SfuHejtQx5JH2aYtC0Qox6k/cO9HahjySOamLQtEKcepP3DvR2oY8kj7NMWhaITHqT9w70dqGPJI+zTF4WiEx6k/cO9HahjySOamLQtEJj1J+4d6O1DHkkc1MWhaITHqT9w70zofR7TdssSkNpSey2BIEHFWNeWmwYbYU2tAsWx8LpUaJSMF7yRI519B1p10qKIiiIoi5L12rOly3MBYCgLMsgHKdmAmvdQIbHuIcJ1LUeLxokKG0w3EV5ti0a32JptBUGUGIwJIzIGePDWwiQITWzDAtNBpdIiPwTEcFB1FmReC0JBQCVQCQLqQpQB14KB9dQYdHbObRVqVmxqa+Ra812V3mQ4hRKbMFRsaYg6lBV4OJbu3Y4VcPq4I8ujz+kbtclIi0zBn5h31SkTPcFatizJKQW4KgSAUkGAQCSMxEirGFRwQC0V6lQUimOBIiGQ1qgOWMpvXRGOISTACAskxkLqgf+apg0aU8EbvdZMKn4WDhme3XLmFJHYpVcLYCrxRBGZBI4dZB5qkMo5MsEblBiU0NwhEJEp293rLfYqgCG5vEAAIVeMo2TAZ7nGgZRjY3hqnyR0WmtJBeatdVsuanZ2LM4FFtsKKdQwJmYiTrg51ZsKA4HBaD7Kj6RTIZGHEInrUrBY2XW0ObEkX0hUZxImJqYcCC9gdgCtRGpdJhxHM8w1GSY7VM+TTV8Wg6IWLH6T9w70dqmfJppi0HRCY/SfuHejtUz5NNMWg6ITH6T9w70vpHRjQacIbSCELIPAQk1SJRoQYSGixZYFOpBitBebRzX0RoreWvRo6IrQLsU1REtpLenPoL6Joi+ftDeDs+ib6IrpIPpt2BcNS/XftPNOVlXnRREURFERREURFEVmjvCrF9bs/TrxU/wBH3C2vg/7kbCu9Vo11iKIiiIoi5T10vD2fqqvxk1sfDfrds+VpPHPSZt+Fp9tKbsKEhRAiQBhiJJIAy4a2sSUpFc/BDsKbTKSVtllacS4VG4paVJUSdyVIAJKZiboGPAKxPYxwM6ieizQosVjmgVgES1yO+071MsMHDa5E7ozBXfmZkG8iZz2vJVsGH3tn8KvmRx/WqXIy90OoZNwK20EBIJJxJgEiccRmaEQzKaNdGGERVfUO9ygmzMFF3C7dOF4mErQkRM5Xbow4RGdQGQi2XzeFYxI4fhZ53ZwT8z+VNbTKTsmtRBF1RhRJiYmDiqfOeWpLYY/Uqh0Zw8u7VZ3JR7GYEAYRkQoiLiLm6BwF3DlqMCHZ3UJclPmRzMnkM5nzrVjCmmsEYAka5A3cCCdqNqoQNdS0sZUO7eiq8RYtbs3432j2TFmbShCUo3IACdeAyxrI0AAAWLDEc5zi51ptVtWVEURFESuk95d9GvomscX6DsKzUf1mbRzXftFbw16NHRFc0u7TVES2kt6c+gvomiL5+0N4Oz6Jvoiukg+m3YFw1L9d+0805WVedFERREURFERREURWaO8LsX1uz9OvFT/R9wtr4P8AuRsK71WjXWLBMURZoiKIuU9dLw9n6qr8ZNbHw363bPlaTxz0mbfhajaSIElQxwuiScMrsGcJ1auStq6xc7DnOwe/Ykl+w0kC6o5CMRGV29lIww4OSqeWCKisvnOB/UO7Zd161FyxpF4qUSi6TnicHL6jA4HFZcPmqDDbWSav7nzUtjPMg0Vz6SH8RarjZ0pklStSicPkqUrg1yR/tV8ECuap5jnVAdkAfCrTYkhICCZEXZMYgNgHL/0k6jrwOVVEMSq7s6KxjOwpuG3jr/2OdTFlBSiVHaiJBEESlRBkZEpTwGpwBIVqPNOEZC389ShFiSmQCRnOIBhQiCYnzHOghtCgxnOrI5qtFhbOSicSPk7oFwkRETLisI1CoEJuY919Vcx4gtHOyrXqCcbAAAnkxOf/ADWUVCS87pkkyQtwJBJOAz5IoSAJoGkmQUgZx4aKCJLNSoS2k95d9GvomscX6DsKzUf1mbRzXfdFbw16NHRFc0u7TVES2kt6c+gvomiL5+0N4Oz6Jvoiukg+m3YFw1L9d+0805WVedFERREURFERREURWaO8KsX1uz9OvFT/AEfcLa+D/uRsK71WjXWLwOr9RGjLcQYIsr5BGYIbVBFEXmdbfqnVa2Sy+ZtTATeOWyoO4dT58lDUoHURWWNCMJ2CV56NSW0iHht9xrW5ViXoXJOu1aUN25grUEg2VYEmJOzJr30B7WPJcZVLUeMQXxIbQxpNebYtMd0gyYIebBSZEmRiCnESNRNbJ0eEf8wtE2iUgTBhukdSXdfZUTLzZkYzEna3Yz3MauGqGJCNrwsrYNIaKobuN89+tYU6zChsze2SoaiRevxdxw3f3aqgvhVjDHc+qkQqTMHy3VEX5pW7lF1xlV7+M1BmAcRjskzjjvhjLIUL4Rn+sdz6qWwqQJf8Tu5WVf68UFTEqOzIkgjMAiVOKwP/AMn3Uw4NuGO59U8ukyA8s7jcOnFSRaWigguNpJWVRhA1ZBXn1mgiwi2RcLVBo8cPmGONUs/yPhAcYkkvNnFJx5Ck44xmkasKYcGf1hR5VJlIQ3Z823qoMFlIQNnQbhJzidslWo5ymoa6EJfrFSs+HSXYX/E6vVqIu1qbDjCLsOtQkAQYjJAkCcDtM/nGpa+C2UnDuXRQ+FSXznDdXt18K+CnZrSygKGzIN7CZ8+eOePJVmxYTQRhjeqRIFJeQfLNWpMo0kyABsqMABmNVXFIhAfUN6xGh0gmflncs9tGfKo+0KnGIWkN6jEqR9s7kvpHSTJacAcQSULAg67pqkSPCLCA4WHOssCh0gRWksNoza19EaK3hr0aOiK59dkmqIltJb059BfRNEXz9obwdn0TfRFdJB9NuwLhqX679p5pysq86KIiiIoiKIiiIoiil8tO2d24pYafacUlEXilCpMXiBPrry0yG58KTRMrYeGRmQY+E8yEiug99Jridr5mv1a1OJx9HkujynRPuDcei8zqo64KLVY7SwiyWoLeZdbSVbFdBWgpEw7MSaYnH0eSZTomnwPRalZrQ5Z3G32MHmcQCYC0ndtK+aoYchAOqttSaP5rJZxYucoNMNHizP0m3r7Lt2gNMN22ztvtHarGIO6SoYKQrgUkyD5q0JBBkV2AIImFpHXI01aGbW02y6W0lhSzCELJUHAnNaTGBr1USA2M4hxsXg8Rpj6MxrmgGZlXsWqP9U9sQJNpWZIG1ZZOJMD5HCRXsd4fDbnPBatnjMd5kA3ipd01s12siM5bZEYTjtMKZPhaR4KMs0jQHFZ7pLZMdlmcRGxMyYzjaVOT4V54KMtR7cEcUHqktgn+bOAk/wANnAcJ2mVMnwtI8Ey1SNAcVBfVRaxnbImP6bPyiAPkayRz1BoEEf5HgrDxikmxg45lLultnHDnG9s58G4z5KnJ8LSPBVyzSNAcUd0ts44c43tnPg3GfJTJ8LSPBMs0jQHFYV1TWwEA2peOvYWok6puVB8PhAymVI8ZjkTwW8eqs7obbxpXsmfgq2Tod54KuXI2iOPVHdDbeNK9kz8FMnQ7zwTLkbRHHqjuhtvGleyZ+CmTod54JlyNojj1R3Q23jSvZM/BTJ0O88Ey5G0Rx6qm2dU1uQ2tQtSpSlShLTWYBPiVV/h8NrSZlZIXjMZ72tLRWReu2aPcKmm1HMoQT5ykE1qF0aYoiW0lvTn0F9E0RfP2hvB2fRN9EV0kH027AuGpfrv2nmnKyrzqu0O3EKVE3UqVHDdSTH3VVxwWkq7G4bw28gbykbJpULvXrqQEBZIWFgD50bk/81iZHBtunbNeiLRC2WDMkmUpEbr1cNJtXQq9gVXYg3r0TBTE5Y5ZY1bzmSnNUNGi4WDLNPNKW2zVtUbJpNDjYXuZuSDmC4AUjlm8MuXgNQyM1zcLZxsUxaK9jyy23hbyT1Zl5kURFERREURFEXq9SHVB2ttBKzFlfUA9wNublD/IDglXJB1GtXT6P/2N9+q6Dwem/wDQ8/8Anp0Xp9dE/wA+z9VV+Mmsfhv1u2fKzeOekzb8LUbVEC8Y2yTw4pUFRHqravlKtc7DnOoZjxEkv2JMKSoEFRUMJAvFSj9LbHk58ap5c6wVl86X6XDNLdIe1W1WtWK4QQcBAxE5ZY6j/wBwqwhyKo6NhCsLD9jvEmYmOTEFMHP5oyg8uUHQ5malkaQAl/VfXZqtUBo8QmD8pCpjO5qxM4489V8oclbGDMzF43qKtHpAMq4RJxi8lSBmdV85R5qGEAKz32VIpDiRIdgg/CkrR4upSVYDAYQSmIgwcTGvLkp5VUp99/0oFIOEXAf33761c4k7IklQjUkjXBMgznAOrUeGrkfqtWNpGAQB7zV9XWJFERREURLaT3l30a+iaxxfoOwrNR/WZtHNd90VvDXo0dEVzS7tNURLaS3pz6C+iaIvn7Q3g7Pom+iK6SD6bdgXDUv137TzTlZV51Vam76Fp8ZKk8G6SRnB4aq8TaQrw3YLw64g7ivKTolcELuq2hQIIbgGPEbF47UZ8vDXmEB2euqV3IL3GlsnNsxXPOebqrcymNHu7q9/Ev3y5fEnahEXdjugXQBly1byn2zrnbP8SVTSIVkv0ylKWuduFO1Qs2i1oW0YTdaQE7s7YiQlRFzNIKvPOqKq2C4ObcBf+MytEpTHMeJmbjOyy8W56ty9qvWtciiIoiKIiiIoigplbqkstJC3XjcQk7kyNspfAhKZJPAOWvPSYwhMJK9tBoro8UAVAVk3L3erTR3Yr9jYvqc2Kw3L6zKlXXUiTWv8N+t2z5W58c9Jm34WvWpEgZYGcVFGqMFjFOfrxGutq8THYXOw3SP4nwNvZSr1lXBxBkTIJBm5dgARhrmRWMsdLu5Z2xWTs7nPsVqPYSpON3awCCcJDoupywF9GOG4Hqjy3Tu7PUblbz2SFU67P/zWdsjvPvYLDkSE4FJAkwmFqJjDgI1atVW8vOe61Qx7QM8/eoKtNhUlOd4wAcSbwSGhHm2i/tnA1XyyB3q6HermO1zrJXap4XUblM2RRS2D8kAEEnO8g3tZJhJEHxjjwz5ZIHff5VPOaHON+y41Zr51XWLDVgUMSQTt4J1XhE4AYnCdfKaCERx773qXUhpqAqq4b+8wUO1y4gqBjVkM3TGUZOJGUbXKMKjynSt7r63K2MsnMDv9PvmJtz2zrXosphIBzArO0SEl5HmbiQpExUqJTWRREUUJbSe8u+jX0TWOL9B2FZqP6zNo5rvuit4a9GjoiuaXdpqiJbSW9OfQX0TRF8/aG8HZ9E30RXSQfTbsC4al+u/aeacrKvOiiIoiKIiiIoiKIq3Xbt0QpRUpKEhCSpRUrAAAYmscSI2G3CdYs0CA+O/AYK012C/xW1ewX+VefHoF/Ar25IpWiN4VVpZdaQpblntKUISVKUplYCUpEkkxgAKY9Av4JkmlaI3hVuvJSkqUYSBJJ1AY16i4ATK1zWOc4NArK6R1tOposoNrfTD7ydok5ssnFKORasFK9Q+TXP0iOYr55sy7ShUQUaFg5851rwuul4ez9VV+MmvV4b9btnytf456TNvwtRtKCbpAvXTJThjtSNeGBIOPBW1cLFzsMgTE5Tz+6XW05kmUiBF0iALuQB1zjMRHNVC12ZZQ+Haa/bXylrt3qLrDhStOJlC0p2wjG+AFTmSC3jyHEa4LXEEaj8/hWbEhhwdrBNWyzj0uw+26QsQqMQIUkEzskRJwiW5mNyc6ODzMd5/wjHQgQatx1fmy/Mshl0EmYABjGRunDMDPDYuamC8d7fwmHCMhLuQ/KEFamyU3t1hKgTd4L0ifUdWZ1hhFlXfe1QcBsT9UrLs+z8ewzS2J0qMkhMpyOqRMGeC8DtU569U4Lye++ATDhBokK6++Wc+2eqzMPJuSTulFeM4lQM7rKLwiDnkM6q1sQSn7q0SJBOFK4S3bNl23MrGGnBdvFSgInbCZhGJOsTsmHKMOCzWvEp92flVe6EZ4Mh7Zq+NnVZaS4EqvpvmcBhBxzxUcMjqyyFAHgGYn33dsUOMMuGCZDOf6HXambMi6kCCOQxOJJORI16jWRokFhiOm4lW1ZUS2k95d9GvomscX6HbCs1H9Zm0c133RW8NejR0RXNLu01REtpLenPoL6Joi+ftDeDs+ib6IrpIPpt2BcNS/XftPNOVlXnWKIs0RFERREURFEVuj/CrF9bs/TrxU/wBH3C2vg/7kbCu81o11i1/rg/8A8y3/AFV/8JVEXPeoDqe7PeDrg/lrOoZ5PPpggcqGzBPCqBqNbGnUjC/422Z1pPCaFgf8zxWbNl/vyXYq1y3a5h10n2hamUrsgfXsClXjaXLNdTsgF2Gwb2MHGvRR4USISGGS8VNjwYLQYrZidwPNaY7arOjdWBtP0tJPj/dFeo0akC1/ErwNp1Dd9MIn/wCoUw6yctHp/wAjaPgqcUpOnxKqfEaCP+v+IQHWf7cn/I2j4KYpSdPiUyjQft/xCNkZ/tyf8haPgpilJ0+JTKNB+3/FqNkZ/tyf8haPgpilJ0+JUZRoP2/4hZ2Rn+3J/wAjaPgpilJ0+JTKNB+3/FqxsjP9uT/kLR8FMUpOnxKnKNB+3/FqibQxN3sBF44x2xfmOGLlRitInLD4lTj9ClPyjL/yFLZGf7cn/IWj4KnFKTp8SoyjQft/xajZWf7cn/Iv/BTFKTp8SmUaD9v+IRsjP9uT/kLR8FMUpOnxKjKNB+3/ABajZGf7cn/I2j4KYpSdPiUyjQft/wAWqq1PsJQsq0akpCVEjtg/iAMRuKh1FpAaSXcSrw/EKE54DYdcx/iF3zR6gWmyBAKEQJmBdECdda1bxMURLaS3pz6C+iaIvn7Q3g7Pom+iK6SD6bdgXDUv137TzTlZV51iiLNERREURFERRFZo7wqxfW7P068VP9H3C2vg/wC5GwrvVaNdYkNP6N7Lsz9nvXQ80tsqiYC0lJMa4miKzROjW7Ky2wym622kJSOQaydZJkk6yTRE3RFynrpeHs/VVfjJrY+G/W7Z8rSeOekzb8LUrQ2VAAeMg+pK0qP3Cts4TG7muchuDTM3HiClHWlyd0QVHJZGBKiIjcwmBhEnnrEWun+e5L0NeyWaoXbN9dfclY2ysKBUSY4FEDlJGueD/arBrp1qjnskcES9u5LFoZWVKKTAIAGJ1ESAARHyuA458BzXEmXffZRj2BomO+5atV9S7GshMkmFNki+Rgkgn1yBzZ1Uw3GXtnWQRoYJkMxzC0rPYzsK2xnbEbYjG6q7rOF67hlhlwsB9/ff9KPNhVVXZtYnwnr1rKrO5dACiFTJN4mTwjHaidWI5KYD5W99/wBIIkPCJlVmq7ntt1pl5slaYGAMzOBwOYzngrI4EkLCxwDTNLqs7hUcYSSDgogwArlwzTlGvzmhY4nUsoiQw0VV7Bq/Ns/hTYZWFSoybpEzhJuZDVuTq4KlrXTme7FV72YMm39eqg3Z3NricD4x8ZJkyTOAWIxzBw1QGvq6961YxIddXAXHdmPXPO0srJN0kSI3RGEZRwzjPqqXNcTUqw3sAExw72SUbYkhh0EztXYxna7a7JOe1ijwRDdPWphEGOwi9u+qfFfQWit4a9GjoiubXcJqiJbSW9OfQX0TRF8/aG8HZ9E30RXSQfTbsC4al+u/aeacrKvOsURZoiKIiiIoiKIrdH+FWL63Z+nXip/o+4W18H/cjYV3mtGusRREURFEXKeul4ez9VV+Mmtj4b9btnytJ456TNvwtPtuQxIxxgKIyOdzbRllritpEs7+K1z8G0/j5qSxtS0pwBmJF4FWFzWcJN6BBg1TDcB3d3rWYQmOdWdxAz9NoWOy3JIAkhMxdInB2CTqm43h84+qMN+bu3oN6eVDlMmVd+ye6Zr1KYdcJGMJvJxuEFQK1DI7kQBq11bCceGbWq4EMA3157KhvUGbQ7dBUIwT8kyNq1JzlRlbmHzYxqA58q+7Op3KzocLCkDfnF7t1g3qTr6yhvMXgJISc7yNrA3MgrMnK7QucWjX+N2dQ1jA52qysXHfm3rCLQ4cSCIv4BJMkJkDVl9/DQOebdaGHDFQN1c+/wAXKs2h0wbpEcisRLwxA5Ag5axyVXCea5d1/hX8uEKp8v8AX8i1ekyolIJzIGqPur0NMwvG8AOICnUqqKIiiJXSe8u+jX0TWOL9B2FZqP6zNo5rv2it4a9GjoiuaXdpqiJbSW9OfQX0TRF8/aG8HZ9E30RXSQfTbsC4al+u/aeacrKvOiiIoiKIiiIoiKIrdHeFWL63Z+nXip/o+4W18H/cjYV3mtGusRREURFEXKeul4ez9VV+Mmtj4b9btnytJ456TNvwtQtS4u43QTBVhgLpIxOAxAGPDW1eZSzLnobZzqmcw91Qu2RhAVgM9rMpkKiME6p4aoYma1ZBBnXZ/fP4UXrYbq4upUELOeJKNkG1EbYAo++odEqN8jwn0VmwRhNnMiY4ytut4LD+kYCwLoKZxKsAf4kXsMJ2MR9IUdFt7v6IyjTIJsOrZZv4INsm8lSLyYMziTtnBF2I/p/fTzJzBE+z0TyZSIMj+B1VnZcIvAJgKu4K2sAZg/8A1VvMk2ap5M3yM7J2Vo7OJJASJlIxMZkCSInWSMNVR5hnIBT5AAmTfmVVm0kVBEgbdRyOQvAAY5mFT6qhkYmVVqvEowaTI2dPwrGLcVXZCUlUHFWGIQYBjE7fL5pqWxCZT7s6qj4AbORJlq28KuKy1a76VHcRrkYY5GQYPnGupD8IE2KHQsBwFvfFX2NZUhJJk448MEieXz66swzaCVjitDXkBXVdY0tpPeXfRr6JrHF+g7Cs1H9Zm0c133RW8NejR0RXNLu01RFXaWr6FJmLySmeCRFEXLrN1qbQ2hKBb24SkJE2XGAIH9avY2nRWgASqWsieE0d7i4zma7Vb3r7Tx9r3X96rZQjatypkaja96O9faePte6/vUyhG1bkyNRte9HevtPH2vdf3qZQjatyZGo2vejvX2nj7Xuv71MoRtW5MjUbXvR3r7Tx9r3X96mUI2rcmRqNr3o719p4+17r+9TKEbVuTI1G170d6+08fa91P61MoRtW5MjUbXvV+juto82+w65bULSy6h26mz3Cq4Zi9spjmrHFpcSK3BdJZ6P4dBgPw2TntXSa8q96KIiiIoi03q06inLe+283aUslDZbIUzssgrCp3aYyrNBjuhElq81JokOkNDXzquXg96+08fa91/er0ZQi6ty8WRqNr3o719p4+17r+9TKEbVuTI1G170d6+08fa91/eplCNq3Jkaja96O9faePte6/vUyhF1bkyNRte9YPWutPH2vdf3qZQi6tynI1G171FrrVWhIgW9v12YqPrJek1Ap8UVCSl3hFHcZme8dFPvX2nj7Xuv71TlCNq3KuRqNr3o719p4+17r+9TKEbVuTI1G170d6+08fa91/eplCNq3Jkaja96O9faePte6/vUyhF1bkyNRte9HevtPH2vdf3qZQjatyZGo2vejvX2nj7Xuv71MoRtW5MjUbXvVb/WqtC0qSbe3CgUmLLjBEH+tUOp8UiRkrM8Io7XBwnVrXT7KzsaEImbqUpnKboia8S2itoiX0gYacIwNxfRNEXz5oxTi2WlKftJKkIJPZDuJKQT8ut3CokEsBIzBcpSPEqSyK5odUCcwvTNxfl7T7w78dZMTg6Kw5UpWlwCLi/L2n3h346YnB0UypStLgEXV+XtPvDvx0xODoqcqUrT4BFxfl7T7w78dMTg6KjKlK0uARcX5e0+8O/HTE4OipypStPgEXV+XtPvDvx0xODoplSlaXAIur8vafeHfjpicHRUZUpWlwC2vrWOLFudQXXVp7GvQ46twTsoEgLJgxWtpsJkNwDQt54VSYkdjjEM5FdXrxLaooiKIiiLlnXTfc7NZQl55tPY6lQ06toFWygSbihOHDXtoUFkVxDhmWr8VpMSBDaYZlM/C1Iqc4za/envjrY4lAu4laTKtL0uAWErcOItVrPmtbx//AHQUKAc3EofFaWLXcAsy7xm2e9PfHTEYN3EplalaXAIl3jNs96e+OmIwbuJUZWpWlwCLznGbX7098dMRgXcSpyrStLgES7xm1+9PfHTEYN3EqMrUrS4BF5zjNr96e+OmJQLuJU5VpWlwCJd4za/envjpiMG7iVGVqVpcAiXeM2v3p746YjBu4lTlalaXAIl3jNr96e+OmIwLuJTK1K0uARLvGbX7098dMRg3cSmVqVpcAiXeM2v3p746YjBu4lMrUrS4BUW511LTiharXKUKI/mnswkkfLqkShwQ0kDNeVkg+KUl0RrS6okZgu/aMUSy0SZJbQSTiSSkVpF1aZoiW0lvTn0F9E0RfPmiFRZmjwNIPMgV0kEyhN2DkuHpQnSHj/Y81Cz21ZQHVhAaLeySCbyRAULw+VgdUZa6q2I7Bw3SlKatEgMD/KYSXAyzSOaq73QNLJw/huhZUE3CkX5KSoa4ggHGcIxjGnni4zuzpijtJspTnOq2V0892xSa0olRQEocN4AmEzcClFIv44YhWU7knLGpEYEgAHptUOormgkkCWu2qdXC2VsrViz6UBReUDIShRjL+IspTEnkqGxgWzOriVL6KQ/BabZy9hMqHbdJvhKVbRQSSQCmdkSgjBUg464kYiRUeeDMAWdZdzU4m4SLiKxPXZO7VmncZKS9MIF6UrhIWoG7gsNkBdzHGCRnGeE1JpDROo5/eVslAobzKRFcs9k7J7dU9aZstqDl4XVJKDBCwAcQCDgTgQayMfhTqlJYYkIslWDO5er1N6aVYLUp4Ml1KmdjgLCCDfCpxzwrxUyjPiuBatr4XToVHY4RM5W199BXEl+2R+VePEI2retnlii3nctf6qeq163KYLSHbKWlLUVodBJvJgCBgROMEEVkhUB+F/yWbVgpHjEPA/4fq1ipejobri2lmE2tsWhHlGQEPedTRhKv9JHmqsXw97a2V81ej+Mwn1RBgngt/wBBdUlltoPY7yVqEXkbl1E+O2qFJ9YrwkEGRW3a4OE2mYXP+ul4ez9VV+Mmth4b9btnytL456TNvwtRtjZU2tIzKSB662rxNpC52E4NeHHMllWdwK2pwKyTAABEJCTEiIAUDnqMcFMFwNV6zCJDIru6z+JWbbzYnJnEwVxKozQQDrwmPhGtgvnPby76Jhw5S2ZtffU5qksPQrE3iRrnai+ExtsCJQTjz5VXBiSPd+vZ+VcvgzF3zVPNtlVutV71mUpyZMQ2JBjcly9A1HbJxFWcwl09nysbYrQyW3jKXIqAbexlR3Kcoz2sxthwLyu7rPgiUTOe+53bVYug1SGc/OrZfZZfNtDl4EzGE4iNwkGcpxnUf9OdSA+dfdXf4VXOh4JA7rPdo97E7WZeZFERREURFES2k95d9GvomscX6DsKzUf1mbRzXfdFbw16NHRFc0u7TVES2kt6c+gvomiL590QJs7MeSRmJG5GY110kH0m7AuHpX7h/wD6PNLt6HIwvgpulASpKigJVmEp2TAaqxiBLP7Vy5rKaYD/AIyM5zBE5i/9KyxokoKSHASlV6VJUpRIQUCSXMQAThUtgFtc+GqV6h9LDwRgyBEpAgZ53XrCdEEFJDgBTwJULwCr4C4c2wBJ5zUeQQQQefGtDSwQQW26xdKr9NVSirQkx/EgAJEBKgDcUVJvDZMYJNRi+vse6sKbL/G/OM4kZVLPabbFRcBKuFJMQsOQNvleA4eSpxeuc+Gud6Y6MENwahrF0rrisHQs3tuNsFCLioSFmVXBsm1kxzUxe2u3VfbKtBTZS/TZLOK5WT/TXJP2ZgpK1KUCVkEwkpGAjWo6gKzNaQSSbV5YkQODWgSlrn8BNWCw2i1PFmzNoWoN7IrZHNjAF67htTONeak0vySBKc17qD4djTS7ClLVNer3FaU4vZ/eD+nXmyl/rx/C92Qv/k4fleXprR9psBb7MbZbQ4VAKS9fxSm9iCkVlg08PdIiWuawUnwd0JmE12EbpJvQ/U/a7bBYZKGz/WtEtojhQ3u18wHLURfEGtqYJ8lNG8FiOrinBF1p6Dit86net0xZnEPvKVaLQjcrP8NCCc7jaTh/qKjWsixnxTNy31HosOjtwYYWu9dLw9n6qr8ZNezw363bPlazxz0mbfhanaBKVROR3OeWrlrbOsK5xhk4JJtxScgYJIm6oAnaQQhWKBu88MM6xAkWcjq3L0Oa11pr2jXnFRza9SHHHgBGJJR8nIKvXjn8mE/aPJAmJyzd2I1sEmvXnulLfXuQ686lKoBURlCY1rEZHO6gzHytQxAuiAHu/wDH4zGsgucM19ezZed2c25W44LxjxohJwAXAyCicMcjQl9Z7t9+SgNhGQ2Z9XtzCtYccK1BQhIThhr2sao8bC8chlrs0uLjOzvu1Ue2GGAg1/3+Mw91Q2+6cSIAmZTicW4OQyvOYRjdGeuoc/P3Z+VlLIQsr99vQVzqnmzCbS6U4DbGYNwxASvPVugnCZ/3qA95FXLahhQg6uzbrHxOuSk666kGMceCIAUoTgDMgJOWvVnUl0QBQ1sIm731DZZXnWQp2+iZCbyrwCcBCMATwEn7hUzfhCdn4UShYDpWyEq9fwE/WZeVFES2k95d9GvomscX6DsKzUf1mbRzXfdFbw16NHRFc0u7TVES2kt5c+gvomiL560O+nYGdsne0ax4oro4Lh5ba8wXE0pjvPfUbTzTfZCPGTzismEL15/Lfcdyz2Qjxk84phC9PLfcdyOyEeMn7QphC9PLfcdyOyEeMnnFMIXp5b7juR2Qjxk84phC9PLfcdyOyEeMnnFMIXp5b7juR2Qjxk84phC9PLfcdy2jrWLB0g7BB/ldRn+qK1PiJBe2Vy6TwRpEN0xn+F1qtct0lrVo9p1SFONoWpskoK0hRQSIJTORjXREzREURcn66rgFvZkgfyq8zH9ZNbHw4gPdO75Wl8baTCbIZ/hap2Qjxk84rbYQvXN+W+47lnshHjJ5xTCF6eW+47ljshHjJ5xTCF6eW+47lnZ0eMnnFMIXp5b7juRs6PGTzimEL08t9x3I7IR4yecUwhenlvuO5YU8g4FSSPOKYTb0DHjMUB5AwCk84phNvQsecxWeyEeMn7QphC9PLfcdyOyEeMnnFMIXp5b7juR2Qjxk84phNvTy33HcjshHjJ+0KYQvTy33HcldJvp2F3bJ3teseKapFcMA15is1Hhv81lRtHNfQWit4a9GjoiubXcJqiLCkyIOINEXk9y9i4pZ/ZJ/KiI7l7FxSz+yT+VER3L2Liln9kn8qIjuXsXFLP7JP5URHcvYuKWf2SfyoiO5excUs/sk/lREdy9i4pZ/ZJ/KiI7l7FxSz+yT+VETVg0QwwSpllpskQS2gIJHASBRE7REURFERRElb9EMWggvMtOECAXEBZA4ASMKIle5excUs/sk/lREdy9i4pZ/ZJ/KiI7l7FxSz+yT+VER3L2Liln9kn8qIjuXsXFLP7JP5URHcvYuKWf2SfyoiO5excUs/sk/lREdy9i4pZ/ZJ/KiI7l7FxSz+yT+VER3L2Liln9kn8qIjuXsXFLP7JP5URHcvYuKWf2SfyoiO5excUs/skflRF6yUgAACAMAByURZo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4" name="Picture 6" descr="http://m5.paperblog.com/i/86/868479/creativity-quotes-L-oIIfS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5" y="2420888"/>
            <a:ext cx="8537497" cy="29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SPEAKING</a:t>
            </a:r>
          </a:p>
        </p:txBody>
      </p:sp>
      <p:pic>
        <p:nvPicPr>
          <p:cNvPr id="3" name="Picture 12" descr="C:\Users\Anita\Desktop\WP_20150928_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99" b="3262"/>
          <a:stretch/>
        </p:blipFill>
        <p:spPr bwMode="auto">
          <a:xfrm rot="16200000">
            <a:off x="3876639" y="-1636280"/>
            <a:ext cx="1427586" cy="82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500034" y="392906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ambria" pitchFamily="18" charset="0"/>
              </a:rPr>
              <a:t>It’s </a:t>
            </a:r>
            <a:r>
              <a:rPr lang="hr-HR" sz="2000" dirty="0" err="1">
                <a:latin typeface="Cambria" pitchFamily="18" charset="0"/>
              </a:rPr>
              <a:t>the</a:t>
            </a:r>
            <a:r>
              <a:rPr lang="hr-HR" sz="2000" dirty="0">
                <a:latin typeface="Cambria" pitchFamily="18" charset="0"/>
              </a:rPr>
              <a:t> </a:t>
            </a:r>
            <a:r>
              <a:rPr lang="hr-HR" sz="2000" dirty="0" err="1">
                <a:latin typeface="Cambria" pitchFamily="18" charset="0"/>
              </a:rPr>
              <a:t>thing</a:t>
            </a:r>
            <a:r>
              <a:rPr lang="hr-HR" sz="2000" dirty="0">
                <a:latin typeface="Cambria" pitchFamily="18" charset="0"/>
              </a:rPr>
              <a:t>…</a:t>
            </a:r>
          </a:p>
        </p:txBody>
      </p:sp>
      <p:sp>
        <p:nvSpPr>
          <p:cNvPr id="16386" name="AutoShape 2" descr="Slikovni rezultat za shoes we heart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Slikovni rezultat za shoes we heart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0" name="AutoShape 6" descr="Slikovni rezultat za shoes we heart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92" name="Picture 8" descr="http://imgfave-herokuapp-com.global.ssl.fastly.net/image_cache/13156121829497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286124"/>
            <a:ext cx="381000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SPEAKING</a:t>
            </a:r>
          </a:p>
        </p:txBody>
      </p:sp>
      <p:pic>
        <p:nvPicPr>
          <p:cNvPr id="3" name="Picture 12" descr="C:\Users\Anita\Desktop\WP_20150928_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11" r="35276" b="3262"/>
          <a:stretch/>
        </p:blipFill>
        <p:spPr bwMode="auto">
          <a:xfrm rot="16200000">
            <a:off x="3811414" y="-1715070"/>
            <a:ext cx="1270001" cy="82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15364" name="AutoShape 4" descr="Slikovni rezultat za news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68" name="AutoShape 8" descr="Slikovni rezultat za neck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72" name="Picture 12" descr="Slikovni rezultat za neckl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0570" y="3510437"/>
            <a:ext cx="2071687" cy="207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94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Speaking</a:t>
            </a:r>
          </a:p>
        </p:txBody>
      </p:sp>
      <p:pic>
        <p:nvPicPr>
          <p:cNvPr id="3" name="Picture 7" descr="C:\Users\Anita\Desktop\WP_20150928_0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5" t="2451" r="17980" b="6383"/>
          <a:stretch/>
        </p:blipFill>
        <p:spPr bwMode="auto">
          <a:xfrm rot="16200000">
            <a:off x="4104303" y="-1756276"/>
            <a:ext cx="1162086" cy="82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UFhUXFBQWFxcXGBgXFxcYFxUXGBcXFxwcHCggGBolHBcXITEhJSksLi4uFx8zODMsNygtLisBCgoKDg0OGxAQGywkHCQsLCwsLCwsLCwsLCwsLCwsLCwsLCwsLCwsLCwsLCwsLCwsLCwsLCwsLCwsLCwsLCwsLf/AABEIALQBGAMBIgACEQEDEQH/xAAbAAABBQEBAAAAAAAAAAAAAAADAAECBAUGB//EADoQAAEDAgQDBwMDAwMEAwAAAAEAAhEDIQQSMUFRYXEFEyKBkaHwBrHRFDLBQlLxI5LhBxWCohYzYv/EABkBAAMBAQEAAAAAAAAAAAAAAAABAgMEBf/EACkRAAICAgICAAUEAwAAAAAAAAABAhEDEiExBBMiQVFh8IGRofEUccH/2gAMAwEAAhEDEQA/AOtD0+dAzJCoF0Uc9lnMnDlWFUJ21EUFlkOT5lXBThyKFZYzp86r5knP3R0Kw1SuG6mLx6nRMK8mACeJ2H5K536hxrmtOZrwzeILY3zRdt91lYftxxDWOJA18EkkwIF9Wzx2XJPyamo1wy0rVneByWdcz2N2g8yQGOBjwio3vGxY+GI52Pqt8PXVF7KyG6LGdManmg5lVx+N7tpOWeF4knQWBlLJJQi2wTt0DxnbbGAh2ZjiHFmYQHR/a4SFX7K7XLqfeVHOyjKJAESdSec8NJXMdoTUIIYQ8EkjMHNfxMf0nmss9ovzZTOUHNAdH7jOouLcFw/5LlJU/l8i6PVaeJa67XA9CCpZ1yXZGOoOqNaKVNr8p/Y4PnQmbAlw1vfWF02dd8HsrIfAfOlmQS5NnVUKw2ZLOq/eJy5FBYbOmzoJcmzooLDZkxegGqOKQeigsNmTZkHMmLkBYUvTF6FmTFyAsJmTZkIuTZkBYQuTFyEXKJcgdhS5MhZkkBYo68EsvNABd84KWXieHqgL+4eBxTtI46/wglvM/Nk+Uc5+BMVhu9S708OvAIbQL24fCpByBWhzUPAqV+PFRzfOqUz8+e6GrQbGViHufJDnBviEgyZA1I0AsQubr0u7aXkkHvA0gCTlcwuBIm8/wuyOHGVrf6cwzcSJkj0lcz9T0DDqkWYWtteQ2SXHo1wHovGywl7KkdEWmuAWDxbXljXMpQ1wy1GDIehAFx5Ls6FSBEkjabmOE79dVxvZ2Cayr3dZhg3a4SNN2kbQutwzC1oDiCQT4oEkbE84XpePdcmM6RaFUIOIpguDhBgSJmAS2CTxiVInTzTZRy/ytcmNTVMhSSMPtIVD3hzF0NDRNvE69gLCwXNMwVSnSZWZdpzh4Ikgh5E9LarvKlId3UaBd5Bn+2wDo5wFh4qr3TX02gXe5wtcNdDp1gQcxjgvO0UZTc/0/Y2TtKizgQMTh23/ANVujv62uE5SDuLey2qBdlGb90XjSVzHZXaTAJYBYyTmytAdExuRy5LosPiA4SC09DIPQrt8fJGcbXZlO0Hk8UsoUMyhVrBoJOgieQ49Fu2krZKbCBnPqnyoZqj5v6J5Qmn0GzJ+ZTEc1DOmzJi2JFvNRypFyp4/E5Wy1wkbWI/8hM+hnqk2kUpNlyTxCfMVlUu2WuDYiSBMzDSf6bDWxV6lXDhIIPGDopjOMumDsOHKJchlybMqomwpcmlCzKJcih2FLlHMh5k2ZFBYQuSQS5JKgsm123t+Y+ydrp/Ow62hBzbeZ0jzsncdBNvlgmFhs2n8pyfh+6DP+Pl04OwueV0CsMHfz7p83pv82QXO24eg97qU66330J6aABArCB2+ycO0+eaEH8xH3KRPmdPl0wsMHXQsTRD2OYdHkF1hMDX1H8JOd5gc9Twsln4nyEBRKEZKmNSadop9kPz0mB13U3Fk7gsMA+bY9VpFyxuz35atVvMm2/izE+lRvotPONjprH5unHoJ9hp1T5kAutH4tbmuOx3alcPc0TMwABw0jWbfdTkyqHYQi5Hbtd7X9t+Swu0GF2dzv2ua2xAl0F2XKBobnTlwQMFinUsNnrGS6YiNCLXCah26xxqVKlgxkBtifE6IHMAT0JXD5k20q/Y2xR7Mt7GBwNQODgAYHi8Ju0kSLwQuj7FeYMhpEwHNGU38Qkb666g7LFwDDWLKpF81NhEasytZ/BvzXS4GiWMAjS0+Zj2WniY3FE5pFueixu3i4CdGf1OAuOII1jZadcnKQLk29dAsnF4KM1gXgA2iGiDM9dPVR5mRp1/3+f7DEvmZTO1CBlfmaCPCGmSY6WN10GAx+aRle2SNTmbyvtPDiubqE0y1rgHOcwPbrbNJAtFo2Wl2PmJLmZhImCS4EjUTrvY20vznwm1+fj/krKlR0JdoU2ZDDreiTnL0zmslUfbWOf3XP9qYxhb4TJ5gT1Bj2PkuhxVAupgNBkybjUDhOvFcd21akXVDneHZGhuw/wD1FhdeL5GXfJ2/9cfiOvGqX9hcPgGik2vVeGskgNzeKo6bu6DRa3ZBaWhzSCCMpIjjbMBvz5rneyahqM8RLS0Atl0b3t1WhghlPeMdJ0fS0m8bWkaz7rTw51JxDJHizpcyiXfNUE1xxUf1A4+S9Y5qZYLvmijmQBiBxul3w4j3QHIWUiUMOSJSAkSko5kkBZIG/KNybHpcJ22niTrYE/gKTWbD1P4vb0UmUuGo1Pz7JWLYgB58B+bJ+tzveYR2UT8+aorMMfVKydiq1sC3px22U+7t99B77q83Cn58KM3CWGnt+EbC2M8UjY3PzmFWxdZtNrnEi0W47rM7b7bfRe6nFiBlkG3P7+gXKYntMknMSY46+XBck/L+UTphgb5ZvYz6oyCwE7dP8Khjfq45IFpF77c1z+KeWAOBa4OaCDYgGbtPMREcCOKzsRUnYQdvPZZbzaps3WOP0N79VViWkB0C44Hb0J9Aj0sc6nHjjaOusLLwmJhrQbFpi9geHmhubUe4FrfACbmxdBvCwk5N/RI0pGv/ANxfmhjrkz/z10Vh3bjszJyl7XWeR4tePssLE1CLMNhJI4TrBQalYiIIJIG240SjKa6YOK+htYjHue4tc43tF4AFwPK6GXiJ2zMO++YekkKl2bSc85nHQwOc3PtKtioJfwA362Wbl8XI0ka3Y3bGQ+OYLS0QNMukK3W+pSZytyiQTx0IEceK5PE4qA08cwPyeaqsql1y6BfS2moC6Y5J1S6MpY43Z3VL6qDiwEWIF+e3RbA7boCk55JJkDLo7xNcATMWC8wqOaCHMMtOYehtPCUAYuXCf7hN7gclU9ppxfNiWNLlHZUsWHljpuwsA2s2G/wtvA4hjXPYCP3mI06c91wmNraFh26mMzgEShVcwhwvOpNxw26mQnDL63QTxbHo5KdtQNMkaXvvy6LksP8AUZADTbaTwGmnLiVvVH95SdkJLgBoCRJEjfmuz2xnF0cuji1Zp4YGqXvDoeBBdaQHDTlwjmuVrYRxNTJOW7c0wXESdio0u2XMoOpsGU2z/wBzjclxOsANAAV7AVXFjQQQxrIEiJc9xkzxXjS2cpSSr7fodtRSSbKWOwDJpCm4Zu5a9zTJBMS4czqT7KODw3iyuBa/9zSNxy4hTrYM+FzT4mzpqI8QB9FrMw5LKZIhzXA9Nj5R9l2eLia7OeWShgwxcxyA+0pFnX5xVotjimXpmPsKpYToPT8yl3bth9v4V2OKcdP5RYvYyiA/goBruPz1WqAEnYZrtR9wlYLIYz3Ebz5pLW/7azn6pJWX7Il1tEb+c/gKxTp7D8fhNSBjfX5yV2i3c/PdZuRgCbQmN1ZbhOkq1h6S06GEH9Q/Kyllo2x4XMyaeDEbo7cGQJg+QlbDaY2ACmGLGWZnXHxIrs8g+qR+qq5KVFzi2QXMuSZvOkdOq5rtXAw85w1r+7k3JBiQXafuPCNV7sOy2MB7tozEy4nV/iDoJAnaOi8P+tnk4t5dXfUqSWvMBmQXDqcMJkXImYuuenJ8s2cVBHMYkZXx4KglpMGWmLx6WPRFwX6aT3zagAc0FrCHEsk5ocbAxA1E7Qj0qDqsCHODAAA1tyBbYe9yg/pC05C2+bQm4PPebaLdccGdsj2lihWtSYW023EyJ0Gdwkw4gXAP2lWqtZzSd2yAGixA5+psu77J+ijWw4aGmk5wBzOFSwm/hygepWL9T/SFXCNzuew5iGy0nMNxmkTcAqJtN0yqkkce5j5zAiOM31No8vsr2Dwdg+o2wkDrO4nUc1IYJznZhOUGGyBlvqBxtwXTYzs6q9rIZULWsEgNJJde2nBRPjoXJkOcAfC1twLCQLTfrfRZ+IEGW3mRvqd/bVGxFJ1i5rmiSADaTc67JsNUYCQSS7LBOsGDJCyUHdvkcfoZj8MTTGcwc832Bt/Czm1iJDrifkLZxFGpdwILIkeJhgggCQDmG+oCqYzs2rlNQ06gE3ORwv1iOC6oXXIME+tLReIhWcBgw9jnE6kCwvY3133VB2EI4xx+4Wl2Q8hsWgn3HH7pSi9fhBS5LGKwjc7XTGUDw6giL+dyUfDwIyjwgHymShY+udWgOJbHmJ/AUcNQ8IcJBJbOkRfTlf2WEk3G2UTrWvAgQAefH+Vf7M7aqU3Aky2wM8DwH/iqdPDgFwcQRFr2PLrKC994yyANBrv72ShNxfBMopqmdcO0aLi6oAJIc12YQLtOUifcfC+N+oG1GhrBAaTltElrIiJ08U+S41+HIsbXkmRpuQrbWAFrZJysPnIJJ6y5bvM2mZxwxTsstxLwSGuNzy+blbXZfawADXGb6k8p281zdNpmeMjh5LX7L7NJ8TiLEiLGYJm8pYHkcuBZYw15OrBkcPMJiY+E/hV+/Mbf7mhQNfoPMH3n+F6tM4KLM9FLN8g/8Kn345ff2kJn1wNftCKCi82oitestmJHH55Igrj5KVC1NVtVOswV+fzyKSVCo7DD4fzPFX8Lg5RcNQBVsGLBcU5s9DD46fLJ0qTW6a8fwiyq4cph6x7O1JLoOE5QQ5SlKgJws/Hdg4esMtSk0tzZiB4Q48XZYzea0AphKgZTwHZNGi3LTpMaOQEnqTcp6XZNBv7aNJt5sxovx015q7KUIokGaS43tX6COKDziMRmqEnuyym2m1g2DtXP9Qu1TynQPk476e/6eUsOQaj++IiAWBrQeMSZ811f6YN0AjkBZHzJZkNX2JcHJfU/0VSxjmOc5zHNIlzRJc3YXMDqsih/0woB5L6lRzT/AEgBnHfXyXoLimyoVoKXZx9L6BwTGlgog5iC4ucS4kaCZFuQgH3Qe1/pWn3f+iy4AimCA0gWsXTC7Co06/ZRynmi39SuDxen9EYqqX/6baMA/vuD0jdZeO+lMXTpmaR8JJljQ7MLSQG8l6j9UfUf6Y5Gt8QIPjDu7LTwc0Ez1Xn+I+qsR37nh0ZiHFuYlvhMgDdu4MDfoi2zNqCMNtJou5oGmoMzAMEH9tlWe+C4AE7ka6iYEdNF0nbWJOKIeKtBj2iHMDaniImblkOmBqbLn39juLnCTns46i248MgbwdFDx822DaQ1Eh+VsEOAJ5G8wOaLWAZo0l05j0/KMMHkAIB8NuZiB5cfNVsQXua4tGkTGnrvG6z7lRnfJTxry4SWEHS2gGxn5qrIqHvSIAu48+RP2QMBmf4XNOsydARr5/lXq1MBxm59B0nkiXwrUtAKTrkm+4B+9/JHoY9zCDm4yOqi2kG3cYkXA6/ZV/0jHCxiBqePNEGk7sJI6XDdth7g06nn4ZvNzK0iziQPnKFy/ZmFZ3gkzANrzOp8rroRUXsePNzjZxzxpMOWM/vHzqofp2f3342/j8qPeefqmt09/utzPRhHUG/3H2J9Uu4HM+Q/AQsp2/H5TFp4T/uRRLTDG3/KZAJJ2j1SU0Kj01tUTr7KzTxPnyWPTqkFWKbzNlwuJtDM0bFOuEYNWXTPFW6FTgfVZuJ1Qz32WYUgFJpBSKhnTZNoUghZks6ADJZkJzkgUyWEJSDr7fzCQUQ656Db+dymIm0dU0JSkSgCKQTlRSGEanUGlSlIAdRqyMZ9PUHg/wCkydZAgzrqBIutpCqOSoZ5FjfpLEPqy7CtYwOP/wBdRgtOrpJzSOK1mfRVNt2ufyacsMPKBrzXf1GyqtSgRdJ8qhKKOJH0m0vs0ixuXzPqFmdm9mvpVHsdhy5syCQON4cQY423XozWXn5v7odXCnNmEbRPy/X/AJWbi7HqjyjtT6erMeHNpAAT4A9hcQNY/wDW5/lY7amZ0jjedidfNepdsfSZxMl9ZwEQ0ACGjgAuHP0JiWEgNeQdxldMkjxQ6RGs30TcVLvslp2YFZtnGCY1PHp6ymcxzG3bvptfY813XYP0lNIlwpvzEHVwsWMcLQRNwq/1H9Mua6kKQe5zswiZPhE2MC958lUccOg0fZzfZmGdZ5EDbnzWordTAV2QMtTTSCQOSDVY9v7gPMCfa69HFUI0jlkm3yQlOmt0Ug0cR7/hbbEUKVNr+abIP7h7poTtBQSCdPykhgwkmTqjt2GPgR2On/Coh/D1Rw/RcjRypmhQeRuVZZW9VksrDkiCtw/ChxLU6NynXhWG1wViCsiMr+vqocDoh5DibYIO/wDCWRZQxBVilVhQ4nRHyU+y8AnlQp1wdfVGyzcKaNlNMjmUWG56D/CmQhMsSIHHW/n7+iZQWUiUMlJFhRIuTSmhItQBIFSQwE8oAkXITwpOKi5yAIEpgkSmlADloKG5n83O3JSzKUpNDE3y8pQna80QuSlKhmTgeynUWFjagjO8jMySAT4W/ughrYaLaNCm7s8ktLnkls5YAbEiDpyWkVEoApPwYIvfrJ+5WP8A/HpnMKUTbKCLfwukIUSFSbXQmkzla/0wz+kD1Ky6/wBMvGhb6n8LuygVWrSOWSIeOLPO6nZFVv8AQT0uguwjxq0jyXoD6KrvpLRZmZvCjhmujVo80l2bsM06gHyCSr3fYXqf1M4VSFJlTeRzWbnB3Uw8Rc+Uq6PINEVyd5PREpPg3ErNFWND6fJRiZNpPzoihWaTanmrFCpKzWGNirLa8fNFLQJmiKsdCrNOrxWSyoSfwjMqrNxLUzVZXhHZiI0KyGVUQV41iPT3WbgbRytGyzGFSFe+0clhM7RpzZ/4NwLHQ3Ksivuk4tG68ho2RUHFTAWSzEcVPv8Aqpo1XkmplSyrO73miNxB4pFrOmXMqYhBbilIYgcEGiyRY5USpio3opQOITK2RXKYtRi0cQoZxxQFoGGJw1EzN4qDq7RxQG6IlqYp3YlvNDOIGw90uBeyI6dD/U8h7pHEdEC9sSRTQh/qY4JjiuQ906D3RJOCEWpHGdPnVBfjDy9k6E88SRYhvYgvxXNV3Vk0iH5ESw4DqnVCpXSVqJi/JZzTBGsfwkHidCfZV8xNpJ6H+VIO/GoK6jzWXGvHD3vyVllUxaPf7qgx7RsVKm75KQi80wdfurBqj+4+iz2cvuiB2v8AlKgNDvI6dURtdZ4q229kTORuEqAv97x1VftN1RzctMgTYkgEgcgTE66oTKu8zsp51NDUq5AdkdjCkQ5xDnAQNdeN97LcY+yz21eam2ohqxubfJotqqYrLObWUu9UOIbs0m1EVuIWa2qptrJOJSyGkKwU21hxWZ3qm2pzU6lrKaZqpCus7OnFRLUpZWaPfJjVVDvE4qqdS/aXDVCH3qBnTOKNQ9gY1Oqg6oguchOeigcwzqqj3vNVnVFB1Uq1EhzLRrDmoOr81UdUUC/mrUSHMs96UN9T5qqznoTqyrUW4d1RQc/kqzqqC+rzToWxZfVSVGpU5pKqFZmOaALHny+ylSPDKLbqoNYsj0GRqRqrEGe6I3uiUyNSVVdEzKm2tyF0CLGcaAlGvbUBUxU4DzRWDe/mkIt5wNk/eX0hVLqcnh8CBUXO89E/eKq4ncJ2vSoC416mKipB3NS7xKgLrKvVT71Uc6n3yVAXGVURtVUM6IHlFAXxUkbKTKhVDvE7aiVBZf71TZWWeHqedFBZeFZTFZZveKYqqaHZod6n73gqAr9PQJjVS1KUi8ayFUqKo6shmujUexZdUQ3OVc1UM1VVC2LJqobqqruqKBqKqFYV1VDdU5oLqiG5/GVVAGdV5oRehOI4qBKBhHVElXL+qSYFRlMQSp1LafLJkkxshnJKPTfGgGiSSRI5ruO6fNZJJAiYUnuKSSACNNk7QmSSAKwJ3CySSAYSmbJJJIETlO92iSSQmLNopsKZJAgrSlmKdJIYk9NJJA0Ookp0kAQc5RcUkkDBOcoEpJJoCKg5xSSTAhEoZSSTGQKE5ydJAyBckkkh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data:image/jpeg;base64,/9j/4AAQSkZJRgABAQAAAQABAAD/2wCEAAkGBxQTEhUUExQUFhUXFBQWFxcXGBgXFxcYFxUXGBcXFxwcHCggGBolHBcXITEhJSksLi4uFx8zODMsNygtLisBCgoKDg0OGxAQGywkHCQsLCwsLCwsLCwsLCwsLCwsLCwsLCwsLCwsLCwsLCwsLCwsLCwsLCwsLCwsLCwsLCwsLf/AABEIALQBGAMBIgACEQEDEQH/xAAbAAABBQEBAAAAAAAAAAAAAAADAAECBAUGB//EADoQAAEDAgQDBwMDAwMEAwAAAAEAAhEDIQQSMUFRYXEFEyKBkaHwBrHRFDLBQlLxI5LhBxWCohYzYv/EABkBAAMBAQEAAAAAAAAAAAAAAAABAgMEBf/EACkRAAICAgICAAUEAwAAAAAAAAABAhEDEiExBBMiQVFh8IGRofEUccH/2gAMAwEAAhEDEQA/AOtD0+dAzJCoF0Uc9lnMnDlWFUJ21EUFlkOT5lXBThyKFZYzp86r5knP3R0Kw1SuG6mLx6nRMK8mACeJ2H5K536hxrmtOZrwzeILY3zRdt91lYftxxDWOJA18EkkwIF9Wzx2XJPyamo1wy0rVneByWdcz2N2g8yQGOBjwio3vGxY+GI52Pqt8PXVF7KyG6LGdManmg5lVx+N7tpOWeF4knQWBlLJJQi2wTt0DxnbbGAh2ZjiHFmYQHR/a4SFX7K7XLqfeVHOyjKJAESdSec8NJXMdoTUIIYQ8EkjMHNfxMf0nmss9ovzZTOUHNAdH7jOouLcFw/5LlJU/l8i6PVaeJa67XA9CCpZ1yXZGOoOqNaKVNr8p/Y4PnQmbAlw1vfWF02dd8HsrIfAfOlmQS5NnVUKw2ZLOq/eJy5FBYbOmzoJcmzooLDZkxegGqOKQeigsNmTZkHMmLkBYUvTF6FmTFyAsJmTZkIuTZkBYQuTFyEXKJcgdhS5MhZkkBYo68EsvNABd84KWXieHqgL+4eBxTtI46/wglvM/Nk+Uc5+BMVhu9S708OvAIbQL24fCpByBWhzUPAqV+PFRzfOqUz8+e6GrQbGViHufJDnBviEgyZA1I0AsQubr0u7aXkkHvA0gCTlcwuBIm8/wuyOHGVrf6cwzcSJkj0lcz9T0DDqkWYWtteQ2SXHo1wHovGywl7KkdEWmuAWDxbXljXMpQ1wy1GDIehAFx5Ls6FSBEkjabmOE79dVxvZ2Cayr3dZhg3a4SNN2kbQutwzC1oDiCQT4oEkbE84XpePdcmM6RaFUIOIpguDhBgSJmAS2CTxiVInTzTZRy/ytcmNTVMhSSMPtIVD3hzF0NDRNvE69gLCwXNMwVSnSZWZdpzh4Ikgh5E9LarvKlId3UaBd5Bn+2wDo5wFh4qr3TX02gXe5wtcNdDp1gQcxjgvO0UZTc/0/Y2TtKizgQMTh23/ANVujv62uE5SDuLey2qBdlGb90XjSVzHZXaTAJYBYyTmytAdExuRy5LosPiA4SC09DIPQrt8fJGcbXZlO0Hk8UsoUMyhVrBoJOgieQ49Fu2krZKbCBnPqnyoZqj5v6J5Qmn0GzJ+ZTEc1DOmzJi2JFvNRypFyp4/E5Wy1wkbWI/8hM+hnqk2kUpNlyTxCfMVlUu2WuDYiSBMzDSf6bDWxV6lXDhIIPGDopjOMumDsOHKJchlybMqomwpcmlCzKJcih2FLlHMh5k2ZFBYQuSQS5JKgsm123t+Y+ydrp/Ow62hBzbeZ0jzsncdBNvlgmFhs2n8pyfh+6DP+Pl04OwueV0CsMHfz7p83pv82QXO24eg97qU66330J6aABArCB2+ycO0+eaEH8xH3KRPmdPl0wsMHXQsTRD2OYdHkF1hMDX1H8JOd5gc9Twsln4nyEBRKEZKmNSadop9kPz0mB13U3Fk7gsMA+bY9VpFyxuz35atVvMm2/izE+lRvotPONjprH5unHoJ9hp1T5kAutH4tbmuOx3alcPc0TMwABw0jWbfdTkyqHYQi5Hbtd7X9t+Swu0GF2dzv2ua2xAl0F2XKBobnTlwQMFinUsNnrGS6YiNCLXCah26xxqVKlgxkBtifE6IHMAT0JXD5k20q/Y2xR7Mt7GBwNQODgAYHi8Ju0kSLwQuj7FeYMhpEwHNGU38Qkb666g7LFwDDWLKpF81NhEasytZ/BvzXS4GiWMAjS0+Zj2WniY3FE5pFueixu3i4CdGf1OAuOII1jZadcnKQLk29dAsnF4KM1gXgA2iGiDM9dPVR5mRp1/3+f7DEvmZTO1CBlfmaCPCGmSY6WN10GAx+aRle2SNTmbyvtPDiubqE0y1rgHOcwPbrbNJAtFo2Wl2PmJLmZhImCS4EjUTrvY20vznwm1+fj/krKlR0JdoU2ZDDreiTnL0zmslUfbWOf3XP9qYxhb4TJ5gT1Bj2PkuhxVAupgNBkybjUDhOvFcd21akXVDneHZGhuw/wD1FhdeL5GXfJ2/9cfiOvGqX9hcPgGik2vVeGskgNzeKo6bu6DRa3ZBaWhzSCCMpIjjbMBvz5rneyahqM8RLS0Atl0b3t1WhghlPeMdJ0fS0m8bWkaz7rTw51JxDJHizpcyiXfNUE1xxUf1A4+S9Y5qZYLvmijmQBiBxul3w4j3QHIWUiUMOSJSAkSko5kkBZIG/KNybHpcJ22niTrYE/gKTWbD1P4vb0UmUuGo1Pz7JWLYgB58B+bJ+tzveYR2UT8+aorMMfVKydiq1sC3px22U+7t99B77q83Cn58KM3CWGnt+EbC2M8UjY3PzmFWxdZtNrnEi0W47rM7b7bfRe6nFiBlkG3P7+gXKYntMknMSY46+XBck/L+UTphgb5ZvYz6oyCwE7dP8Khjfq45IFpF77c1z+KeWAOBa4OaCDYgGbtPMREcCOKzsRUnYQdvPZZbzaps3WOP0N79VViWkB0C44Hb0J9Aj0sc6nHjjaOusLLwmJhrQbFpi9geHmhubUe4FrfACbmxdBvCwk5N/RI0pGv/ANxfmhjrkz/z10Vh3bjszJyl7XWeR4tePssLE1CLMNhJI4TrBQalYiIIJIG240SjKa6YOK+htYjHue4tc43tF4AFwPK6GXiJ2zMO++YekkKl2bSc85nHQwOc3PtKtioJfwA362Wbl8XI0ka3Y3bGQ+OYLS0QNMukK3W+pSZytyiQTx0IEceK5PE4qA08cwPyeaqsql1y6BfS2moC6Y5J1S6MpY43Z3VL6qDiwEWIF+e3RbA7boCk55JJkDLo7xNcATMWC8wqOaCHMMtOYehtPCUAYuXCf7hN7gclU9ppxfNiWNLlHZUsWHljpuwsA2s2G/wtvA4hjXPYCP3mI06c91wmNraFh26mMzgEShVcwhwvOpNxw26mQnDL63QTxbHo5KdtQNMkaXvvy6LksP8AUZADTbaTwGmnLiVvVH95SdkJLgBoCRJEjfmuz2xnF0cuji1Zp4YGqXvDoeBBdaQHDTlwjmuVrYRxNTJOW7c0wXESdio0u2XMoOpsGU2z/wBzjclxOsANAAV7AVXFjQQQxrIEiJc9xkzxXjS2cpSSr7fodtRSSbKWOwDJpCm4Zu5a9zTJBMS4czqT7KODw3iyuBa/9zSNxy4hTrYM+FzT4mzpqI8QB9FrMw5LKZIhzXA9Nj5R9l2eLia7OeWShgwxcxyA+0pFnX5xVotjimXpmPsKpYToPT8yl3bth9v4V2OKcdP5RYvYyiA/goBruPz1WqAEnYZrtR9wlYLIYz3Ebz5pLW/7azn6pJWX7Il1tEb+c/gKxTp7D8fhNSBjfX5yV2i3c/PdZuRgCbQmN1ZbhOkq1h6S06GEH9Q/Kyllo2x4XMyaeDEbo7cGQJg+QlbDaY2ACmGLGWZnXHxIrs8g+qR+qq5KVFzi2QXMuSZvOkdOq5rtXAw85w1r+7k3JBiQXafuPCNV7sOy2MB7tozEy4nV/iDoJAnaOi8P+tnk4t5dXfUqSWvMBmQXDqcMJkXImYuuenJ8s2cVBHMYkZXx4KglpMGWmLx6WPRFwX6aT3zagAc0FrCHEsk5ocbAxA1E7Qj0qDqsCHODAAA1tyBbYe9yg/pC05C2+bQm4PPebaLdccGdsj2lihWtSYW023EyJ0Gdwkw4gXAP2lWqtZzSd2yAGixA5+psu77J+ijWw4aGmk5wBzOFSwm/hygepWL9T/SFXCNzuew5iGy0nMNxmkTcAqJtN0yqkkce5j5zAiOM31No8vsr2Dwdg+o2wkDrO4nUc1IYJznZhOUGGyBlvqBxtwXTYzs6q9rIZULWsEgNJJde2nBRPjoXJkOcAfC1twLCQLTfrfRZ+IEGW3mRvqd/bVGxFJ1i5rmiSADaTc67JsNUYCQSS7LBOsGDJCyUHdvkcfoZj8MTTGcwc832Bt/Czm1iJDrifkLZxFGpdwILIkeJhgggCQDmG+oCqYzs2rlNQ06gE3ORwv1iOC6oXXIME+tLReIhWcBgw9jnE6kCwvY3133VB2EI4xx+4Wl2Q8hsWgn3HH7pSi9fhBS5LGKwjc7XTGUDw6giL+dyUfDwIyjwgHymShY+udWgOJbHmJ/AUcNQ8IcJBJbOkRfTlf2WEk3G2UTrWvAgQAefH+Vf7M7aqU3Aky2wM8DwH/iqdPDgFwcQRFr2PLrKC994yyANBrv72ShNxfBMopqmdcO0aLi6oAJIc12YQLtOUifcfC+N+oG1GhrBAaTltElrIiJ08U+S41+HIsbXkmRpuQrbWAFrZJysPnIJJ6y5bvM2mZxwxTsstxLwSGuNzy+blbXZfawADXGb6k8p281zdNpmeMjh5LX7L7NJ8TiLEiLGYJm8pYHkcuBZYw15OrBkcPMJiY+E/hV+/Mbf7mhQNfoPMH3n+F6tM4KLM9FLN8g/8Kn345ff2kJn1wNftCKCi82oitestmJHH55Igrj5KVC1NVtVOswV+fzyKSVCo7DD4fzPFX8Lg5RcNQBVsGLBcU5s9DD46fLJ0qTW6a8fwiyq4cph6x7O1JLoOE5QQ5SlKgJws/Hdg4esMtSk0tzZiB4Q48XZYzea0AphKgZTwHZNGi3LTpMaOQEnqTcp6XZNBv7aNJt5sxovx015q7KUIokGaS43tX6COKDziMRmqEnuyym2m1g2DtXP9Qu1TynQPk476e/6eUsOQaj++IiAWBrQeMSZ811f6YN0AjkBZHzJZkNX2JcHJfU/0VSxjmOc5zHNIlzRJc3YXMDqsih/0woB5L6lRzT/AEgBnHfXyXoLimyoVoKXZx9L6BwTGlgog5iC4ucS4kaCZFuQgH3Qe1/pWn3f+iy4AimCA0gWsXTC7Co06/ZRynmi39SuDxen9EYqqX/6baMA/vuD0jdZeO+lMXTpmaR8JJljQ7MLSQG8l6j9UfUf6Y5Gt8QIPjDu7LTwc0Ez1Xn+I+qsR37nh0ZiHFuYlvhMgDdu4MDfoi2zNqCMNtJou5oGmoMzAMEH9tlWe+C4AE7ka6iYEdNF0nbWJOKIeKtBj2iHMDaniImblkOmBqbLn39juLnCTns46i248MgbwdFDx822DaQ1Eh+VsEOAJ5G8wOaLWAZo0l05j0/KMMHkAIB8NuZiB5cfNVsQXua4tGkTGnrvG6z7lRnfJTxry4SWEHS2gGxn5qrIqHvSIAu48+RP2QMBmf4XNOsydARr5/lXq1MBxm59B0nkiXwrUtAKTrkm+4B+9/JHoY9zCDm4yOqi2kG3cYkXA6/ZV/0jHCxiBqePNEGk7sJI6XDdth7g06nn4ZvNzK0iziQPnKFy/ZmFZ3gkzANrzOp8rroRUXsePNzjZxzxpMOWM/vHzqofp2f3342/j8qPeefqmt09/utzPRhHUG/3H2J9Uu4HM+Q/AQsp2/H5TFp4T/uRRLTDG3/KZAJJ2j1SU0Kj01tUTr7KzTxPnyWPTqkFWKbzNlwuJtDM0bFOuEYNWXTPFW6FTgfVZuJ1Qz32WYUgFJpBSKhnTZNoUghZks6ADJZkJzkgUyWEJSDr7fzCQUQ656Db+dymIm0dU0JSkSgCKQTlRSGEanUGlSlIAdRqyMZ9PUHg/wCkydZAgzrqBIutpCqOSoZ5FjfpLEPqy7CtYwOP/wBdRgtOrpJzSOK1mfRVNt2ufyacsMPKBrzXf1GyqtSgRdJ8qhKKOJH0m0vs0ixuXzPqFmdm9mvpVHsdhy5syCQON4cQY423XozWXn5v7odXCnNmEbRPy/X/AJWbi7HqjyjtT6erMeHNpAAT4A9hcQNY/wDW5/lY7amZ0jjedidfNepdsfSZxMl9ZwEQ0ACGjgAuHP0JiWEgNeQdxldMkjxQ6RGs30TcVLvslp2YFZtnGCY1PHp6ymcxzG3bvptfY813XYP0lNIlwpvzEHVwsWMcLQRNwq/1H9Mua6kKQe5zswiZPhE2MC958lUccOg0fZzfZmGdZ5EDbnzWordTAV2QMtTTSCQOSDVY9v7gPMCfa69HFUI0jlkm3yQlOmt0Ug0cR7/hbbEUKVNr+abIP7h7poTtBQSCdPykhgwkmTqjt2GPgR2On/Coh/D1Rw/RcjRypmhQeRuVZZW9VksrDkiCtw/ChxLU6NynXhWG1wViCsiMr+vqocDoh5DibYIO/wDCWRZQxBVilVhQ4nRHyU+y8AnlQp1wdfVGyzcKaNlNMjmUWG56D/CmQhMsSIHHW/n7+iZQWUiUMlJFhRIuTSmhItQBIFSQwE8oAkXITwpOKi5yAIEpgkSmlADloKG5n83O3JSzKUpNDE3y8pQna80QuSlKhmTgeynUWFjagjO8jMySAT4W/ughrYaLaNCm7s8ktLnkls5YAbEiDpyWkVEoApPwYIvfrJ+5WP8A/HpnMKUTbKCLfwukIUSFSbXQmkzla/0wz+kD1Ky6/wBMvGhb6n8LuygVWrSOWSIeOLPO6nZFVv8AQT0uguwjxq0jyXoD6KrvpLRZmZvCjhmujVo80l2bsM06gHyCSr3fYXqf1M4VSFJlTeRzWbnB3Uw8Rc+Uq6PINEVyd5PREpPg3ErNFWND6fJRiZNpPzoihWaTanmrFCpKzWGNirLa8fNFLQJmiKsdCrNOrxWSyoSfwjMqrNxLUzVZXhHZiI0KyGVUQV41iPT3WbgbRytGyzGFSFe+0clhM7RpzZ/4NwLHQ3Ksivuk4tG68ho2RUHFTAWSzEcVPv8Aqpo1XkmplSyrO73miNxB4pFrOmXMqYhBbilIYgcEGiyRY5USpio3opQOITK2RXKYtRi0cQoZxxQFoGGJw1EzN4qDq7RxQG6IlqYp3YlvNDOIGw90uBeyI6dD/U8h7pHEdEC9sSRTQh/qY4JjiuQ906D3RJOCEWpHGdPnVBfjDy9k6E88SRYhvYgvxXNV3Vk0iH5ESw4DqnVCpXSVqJi/JZzTBGsfwkHidCfZV8xNpJ6H+VIO/GoK6jzWXGvHD3vyVllUxaPf7qgx7RsVKm75KQi80wdfurBqj+4+iz2cvuiB2v8AlKgNDvI6dURtdZ4q229kTORuEqAv97x1VftN1RzctMgTYkgEgcgTE66oTKu8zsp51NDUq5AdkdjCkQ5xDnAQNdeN97LcY+yz21eam2ohqxubfJotqqYrLObWUu9UOIbs0m1EVuIWa2qptrJOJSyGkKwU21hxWZ3qm2pzU6lrKaZqpCus7OnFRLUpZWaPfJjVVDvE4qqdS/aXDVCH3qBnTOKNQ9gY1Oqg6oguchOeigcwzqqj3vNVnVFB1Uq1EhzLRrDmoOr81UdUUC/mrUSHMs96UN9T5qqznoTqyrUW4d1RQc/kqzqqC+rzToWxZfVSVGpU5pKqFZmOaALHny+ylSPDKLbqoNYsj0GRqRqrEGe6I3uiUyNSVVdEzKm2tyF0CLGcaAlGvbUBUxU4DzRWDe/mkIt5wNk/eX0hVLqcnh8CBUXO89E/eKq4ncJ2vSoC416mKipB3NS7xKgLrKvVT71Uc6n3yVAXGVURtVUM6IHlFAXxUkbKTKhVDvE7aiVBZf71TZWWeHqedFBZeFZTFZZveKYqqaHZod6n73gqAr9PQJjVS1KUi8ayFUqKo6shmujUexZdUQ3OVc1UM1VVC2LJqobqqruqKBqKqFYV1VDdU5oLqiG5/GVVAGdV5oRehOI4qBKBhHVElXL+qSYFRlMQSp1LafLJkkxshnJKPTfGgGiSSRI5ruO6fNZJJAiYUnuKSSACNNk7QmSSAKwJ3CySSAYSmbJJJIETlO92iSSQmLNopsKZJAgrSlmKdJIYk9NJJA0Ookp0kAQc5RcUkkDBOcoEpJJoCKg5xSSTAhEoZSSTGQKE5ydJAyBckkkh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344" name="Picture 8" descr="Slikovni rezultat za shipwr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39034"/>
            <a:ext cx="5616626" cy="31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upload.wikimedia.org/wikipedia/commons/6/6f/Einstein-formal_portrait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18" y="4883108"/>
            <a:ext cx="1170102" cy="15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xQTEhQUEhQWFBQUFRQVFBQUFBQPFBAUFBQWFhQUFBQYHCggGBolHBQUITEhJSkrLi4uFx8zODMsNygtLisBCgoKDg0OGhAQGiwcHCQsLCwsLCwsLCwsLiwsLCwsLCwsLCwsLCwsLCwsLCwsLCwsLCwsLCwsLCwsLCwsLCwsLP/AABEIAMQBAQMBIgACEQEDEQH/xAAcAAAABwEBAAAAAAAAAAAAAAAAAQIDBAUGBwj/xABBEAABAwIEAwUFBQcDAwUAAAABAAIDBBEFEiExBkFREyJhcYEHFDKRwRVSYqGxI0JDcoLR8GOSojOywhYkU3OT/8QAGQEAAwEBAQAAAAAAAAAAAAAAAQIDAAQF/8QAJxEAAgIBBAIBBAMBAAAAAAAAAAECEQMSEyExBEEiQlFxgTJhkRT/2gAMAwEAAhEDEQA/AM1U8QOfsq+Scu1JVZTyqUHXXA7PVikkSIwXGwWz4fobALOYRTXIW+wiKwCrCJz5Zl5Rx2Ck5dEzAVLDNFU5ijmNnKXh71CxLRyPDJdVjFhXO0WE4ifutpXu0WB4gl1KnIpAxdQ/vFKilTFSe8U2x2qRI6fRpqOp0Ut9boqOnmsFcYDgc1ZKI4R4uebhsY6uP05roS4OST5DifdX1DwhVzAOjhIadnPIjB8Rm1I8gtbhjMMw/uNPvVS3RwYBPI143B1yQ/1Eeqn/AG/WSnuNigZ0N6iQjxdo1p8LO81PTFPljJSl0jDV/s/rmDMImydRG8OI9DYn0uqQ0743ZZWOY77r2lh+RC6rPiVU0/8AX+TIvq1RMXxOfJaWGKsj3LHN7GTzY/Vt/QeaOqHQ0Y5IuzAMiFrqLURK2xCGJzHTUhcWMt28Egyz0RO3aNv3o+jxcePNUU1XcJ0qQk5WLopCCrdtToqQPNkcMxUHyzIlV8pUVjCU5OdE7TnZWiuANlTiTC1Vck7hzWlxWG7VQyQBBySZSMW0RWVTlJjxMt3SGU6TVQ2CVuNjaXRNZjSWyYOKyk7HA90FTKCqcDqCjKHFoWGRJ0zWwU43Sp4dNFFpKwWU3PcLna5OxNUVtkFL7NBA1mRhKt6CK5VVAFosJiuV0abOV5GuC+wqDZa+gaqLDKfZamghTpEG7J1MxTw3RNwxqQW6LCmZxluqi4a7VTsbaqqidZyJi0xHZc54nfa66FWm7VzrirmkaseLoyEsqVALnRVskutld4PbRBrTyWU7LjDaJz7ADU6D1W5imfFT9hTu7KPeaoacstQ794RkfAwbZtyBpbnU4MwEemp6DnZSaqtvoBoNB4BaMri2DTckh+hLWjIwBrd9B+Z/utNQ1Vmd1ZWhO/iraknt0XPTR2OmiykeTukSVBtYnT5po1Tb2TcszdUrCioqo2mRr2nJKz4HgX0Ojo3jZzCN2nQrL49h/ZTXaC2OQFzG8ma2c0HoDt4ELTVB106qdjtKJaNjv3mG4+dj/ngrYW+Uc/kxXDMMXaIoWm6lmPRJa1GznoOVuiVSxEKRBHmVpS4XpdOsiQdBQVjzYrOuqDcha7G6GwNlj3Qd4o0pchUtPBJiddWdPhvaclBw6DvBb7BKYWGiRR5KOfBR0/C4PJOO4SHRdBp6YWTk0IV6OZvk5r/6cy7IDDy3kVvJKUKO6gBSuFlI5GjGe5lBbH7LQSbSH3jjraSxWo4ep72UCqiAKssAmActjlaBnjTNrQUquqVllW0lQLBPS14bzVUc5eMeAky1YCylXj7W81ncR4vAvqmUGwWafG64XUGhdcrAT8TmR9lr8AqbgLSjpApWaKq+Fc/4ptYrcVsndXPuJn7pBjncx7581dYXPZU1UO+ptG5DKrQ+Hs6VgzXaAObcjVutwLJyaMtJVdhtf2DXzN7wkHd6i529CrR1RnJNrX5dFBUo0dsoVO10Koqi2+ytIZ2DQ2WLxeqdfK1pNtdFR0mJuBuQQL2GpAJ8ltNo24k6Os9o07bJmYDqqGjrSYc52AuqKu4syusyx81LS26LaopXZqpXWU+et/8AZu8AG+twFmMJxX3jS2umo2PVTKypysbD98l1+libD8lXH8eznyrc6IYfdKa1OMj0QCnOVMGPHZNomhXEMoA3ss46oyhVlZixbfVIlYZxpmhxWYWOqyU1sxKjSYmTuVHNUuqHESLXJdUJ1WuwitAsFhaOoVrT12oU1dlWlR06jqbqRI5Z3Bau4Ct5qjRda6OR9jxTjAFVmuCdjrQiAtEFB99HVEsY5TVS3SKefLqnIoE86i0XJjnGKOjLciXDxBYWJUSs4kJ2KhzYfdIjwtWjngjneORDqsSe/mquZpO60ww4Jp+HhWXlRF2WZunZZwK3/DtVYC6ofs8KfRDKhPPFmWKSNjPUBzd1jeITurYVOm6r6qPOufdSKbbZzytjObZKguOS2MmEgpH2QEH5EWGONoe4Zi7WEg37j7i2pGgI087q6jfZx053RcNYXM1kz2NvG1uZxOl3NBIDdNTZFDcgE7kAnzO6XtWdkZJpfclSUQfqNCd7gW9CEluDW1e4O/Dcn8ykT1oY3U2VRDXkv7SQExnut55TydZKlyXpUazsmmJ4Ldzlt08FlJ+GGsfcRF7b3a4Em1jzFwR+a0JxEBh1FjqT9VVUGLWkewOJbe7CdyOY+aVtrozxxfYrCMPETi62W+pFwfMqNLJd4e48tPIq0e7NqOazOLT5ZXAHbT8girEfxuvwWrqwWsksqVmzV67pxlaklFsEWki0rajRZyre4lWRnugyAFNF6SeS30VIY5H2bloYqUJ33MJ95ENDKWEOsnWyuBVwKQJBpQhHMguLot8CxAgC6uJsT0WYgGVSTOqrOie2yecRKL7UIVaZAkyPCO+gbbLL7ZKCpdEEf+hG2mKbVBO+/DqskKopz3grk2z0liNMa1qSa5vVZkzlIMx6o7QdpGnNcOqadWhZ3tT1QMh6o7ZttF976EPex1We7Q9U4156rbYVjRoG1ninW1wTWA8JVtXYwQuLD/EfaKPzDnfF6XW8wb2NPNjV1Ib+CAZj/wDo8f8AiisLZKcscO2YxlcCQBqToANST0AW14e4LmlyyVDeyiJHdd3ZHg/h/dHnqug8O8HUlHrDFd/OV57SQ/1HbyFlZ4tCXxODfiFnN/mabj9FWPjJcs48nkXxFEKLCI2xCNoytAIsNL33v5rlOM4d2Er4+TT3T1byPyXYIZg5ocNiLrIcZUAcM3MXseo5t+o9VecbiTwzqXPs5TilO97m5ettRffmkvzsZkmyDkHWLWPHKztmnlY+iuyzUjzt53SKmWzdb7WOlx43XLFnouNmb7IM3Jy3++C3ToEwJ3PcC1hbqALjUi+pKsaOkia7uMYL8wxoPz5KyljAtprY3/K31St/sKiynxvEjExrWmznEm/QAWP5kfJZh8xOpO6k4tP2kpN7gd1vkOfzuoZYqpcAcGxBlSmylJLEprEeALGx+KaymxVtlXBqVZI0mUUC3ZiKdGJqjRpNtDaEXv2mi+0lRlEttoGhF79oJJxFUySSttoO2i5OIJJxBU90RR20LoRcfaCCpkFttA0BtKeCjtKfCdlosNJKUklAZgSXFGFbcMcNzV0wihFhoZJCO5C08z1PRu5+ZRSsnKSStkXA8Hmq5Ww07C956aBo5ue7ZrfFd24N9llPTBr6kNqZ9+8LxRn8DDufE/ktLwlwxBQQiKFuuhe86vld95x+mwV4rxgl2eZl8mUuI8IJotoNAOW1kaCCocoEnMhdE+QAXJAA3J0ASmIJZlcRplOwAtbr5qoxqoj+B5BJ/d3KRjePRDQPsRch23hYLOQNkq83u12hp70rhofwt+87mpvJ6R048P1S4RSYphxa4yR3dGCQdLFngfy1UJ2J5fiaP7re00YawMLsxFw4ncnnccvJUWK4Axxu27Cd7ajzspyxtK0Xj5Cun0ZqTEGH90ejQE9glH282V7btcHZxbZrm2b63cLK0o+FI2nNLIXgfu6tHqb6DyV9w26POwsYGxuJEdhbNkbo8nc6DTwQhj9s2XOqqJzriH2V1lPd0IFTGOcekgHjEdz/ACkrDTRFpLXAtcNC1wLXNPQg6heuI3Kr4k4Upa5mWojBdbuyts2WP+V/0Nx4Krx/YWHmNcTR5VSgtVx1wJPhz7n9pTuNmTAW32bIP3XfkeXQZUKbR2wkpK0GjSQloMogigERQBWMG5IulOTd1kBseSCUoJDlkFhXRpISkRQkEEFjBNTzUyE8EGGIpJKMIFAZkvB8MkqZo4Ihd8jrDo0fvOd4AXJXpXhThyKhgbHGNtXOPxSvO73fQcgsZ7G+Fuyh96kb+1nHcuNWQ308i4i/kAujzP2C6ccaVnleVm1S0rpEqLbzS0nojKZs5BLnowU086pwJQiKmdrGFzjYNFyufY5ilVPfso+6HENGZrSRYWLs1r69FK40xvvmJpsI/i13eRf8h9VivteQk5Cfmozn6OvDi+oW/Cal0jWyscC4gA6OFybDVui6fw9AIQ+n/wDjNwebmvF8x9cw9FzjBeIbSB1TI4RMN3BgJc4j4W6dXWCLG+OnTyfs2FjNrX7zhe4zW/RLGSjyWyY55Gl0joeMUTZdYnDtR90i7gNwRzVMygkJu82tpbQX80ODqKoe5ksg7OMd5t9HSdLDk3xK2k9M12416qsW2rZyZIqDpOzBtoRKNc1ieRI0BI1HTRWEbCH07MuXLM8ebexfY/50V9S4e1o0A0uL+pP1TNRBeoh/C2Rx9QGg/wDI/NNQlllEQpXJMCNPA6IiMaq6Rk0bo5Wh8bwWua4XDgeq88+0XgN9A8yRXfSPPdfuYSdo5Po7n57+iwdFEq6Rk0b4pWh0cjS17TsQRZCSsrhyvG79HklKCt+LeH30NVJTvuQ03jef4kTvgd57g+IKqFBnsRaatCXIgg5EFjCnJklPOTDkULIkM2SXoMKJyA/oIBKsiajKwBKCJGiAFk4E2nAgwoMLQ8D4Aa2rZEQezb35j/ptPw+bjZvqeizwXfvZFw17vSiR4tJPaR192s/hs+RJ83FNCNsl5GXRD+zcU0Qa0ACwAsANgBsAmZd1OLUxJFddR4xIabgI3nRNRXCdfa3glZiI56ZxGv7KNz7fC0nXmeQ+dk/ub7DkPqVnPaFKRRvy6d6P/vadfkllwrHjy0jn2Jy5szibucSTfXUm5Ve8ZGG3S6ZdNmtf1SppW2sTysuOTs9OKpEOKMuaWjc29V1DgrggRNE07QZbXYw6iPoXDm7w5KH7McGjkDqhwzdm/IwEaBwAJd42zC3qukFWxw9s5s+dv4oZjfexHRPqDTG0kjD+F7f5XaEehH5qaFU5CJK1+zLb65uhsbjxRRWc9/Vtm38bZtPyT0psT5XTOHNs25Fi4lx9dvyARMS43XH6+fNLKYzWcR1F/UaH6J1pWAE0ptxSuabl2WYTn/tqwDt6QVLB+0pjd3V0LjZ/+05XeQcuE2XrKSJsjHRvF2va5rgebXCxHyK8t43hrqaeWB/xRPcy/wB4A913q2x9VLIvZ6PhztOL9Fa5AI3IglOr2Kco7lIco71kCY7HsjciiQeh7GXQAgUQQKxgkESCIoacCaCvOEsH97qooDcNcbvI3DGi7rfK3qtRtSSbZovZpwSa2TtphlpYnd4n+O8a9m3w+8fTnp3mSsDRZoso1HQNiiZFE0MjY0Na0aAD/OfNOx0QuMx1PIb+Z6K8Vp4PJzZXklb6BQVrc5Dnd5wFrqzbIDsoDomh3dFraZufzSxUADTTp4eKZWSY9NNqRyG/n0TL572umJJQBYKMZEQE7t7rNe0F96KU9HR3PIDtGj9SFaiaxuVExJjZ43xPaHtePhOzi0hzR82hCStNDRdSTOH1WI2OWPvOOmmuvQW3Kmsw5xaM/wAQ3636fRaF8ELXHsIo4+WZjA13jZ24Vlw1g3byMB+G93eQ3XFS6R2Ob7Zv+DsNEFJEwbkZ3ctX6/2V0QgBbZArqXBxN2yBXd10cnR2R38j9NfJ2VTgmp4Q9jmnZwI+fNIopSWNLvitZ38w0KIRGKm0bz+B36JdJFlaGlxdYDU6X9ExjbrRO8vnfT6qTGdTqL9L9FjAkGrf83TqZm205aj0T4NwD1WMIO6Jw3SnIljEZmhXG/blhGSohqWjuzMyPP8AqRbX8S1w/wBi7G/QrPe0nBvesPmaBd8Q7ePrmjBJA825h6pWrVFsM9E0zza5E1G5Bqker7A5MPT7kw5FAmOxoORRI3IPsK6CRFGiWMBBFdBEAQXWfZJh7Yon1b/jkJjiHMMae8R5uFv6VyYLtXCrbUVOP9Jp/wB3eP5kop1yc2d/CvudFwarfK0vdYDZjR+pKeF2ucSbnS/4f8uomFSBrQAbWa0aeVz+qj1Mzjd4dcXsfEDS6ukeaydUT2UB8upN1GkqTdNmS+6YBM94vojZIL6qAJEfbIWGiTJumnTW9Ey6oTTjdK5UFIrMTwoPe50RaA43yuuCCfisQCLXv81teF8MEMQ5kjU9fHy/zmqrC6HtHeA1cfp5rWxtsFKEVdjzk6oWkuSkh6oTQGqE3uSuHJ4zjzGjv/EqcVExBugeN2HN5jZw9QSgwoYxZ/7Pr3mC1r3OYWUoRtBJA1da51/Tkolab9lY6GRp8wAT/ZPulAygnXkOpGmixh9wSaU923Qkf2SiU1EbE+h+iLMPuSLpV0grGGqgapcRRVISY9kF2E8xcZYR7pW1EA+Fkhycv2b+/H/xcB6Knaur+3jCLPp6to+MGCT+Zt3xn1BeP6QuUBTmqZ6uGeqCYHKO5SHKM5BDzHokbkUWyNyDGXQlEgUAiKwIIILGLHhvCHVdTFA3+I8Bx+6wavd6NBXfMXoWwuaGCzMjQ0chkAbb5ALHew3C2gTVLrZ3Hso72uGtsXkeZsP6V0fFWh7SD5g72PVU08HnZ53OvSIeETEtLeZOh6Jt8oYMg+EXbbwCrjO6E5xu06jfTmfkh22bW976o6/9I6R10vz/AFSmuTIKMFNYKH84REpsJxoSOYVEMNT0ERc4NbqSbBNqfgNexktn272jXnkenr1U/fI3o0lDSCNgaPMnqeqkoIK9EQFR3O1Qnmso0b7n/P8AOqDGSJ10hJY5AlYxnnVZZVR0+Ulozva69soyu0Itrbb1HRXzba35G4vyusnimIObWOu8DIWBrcl8zXNzP72XTccwtO95F7DMbA266629EqCPkpDfiSYnkjvC3hzHmkl2o80wB+yQ4pbk04rGDm2SYkcuyKNAJnvaHhPvOHVEYF3tb2sfXPF37DzALf6l5ravXC8wcXYT7rW1EA+Fkhyf/W+z4/8Ai4fJDIuLOzwpdx/ZSvUZylSKKVOJ15B6JKckxpRQY0ehBRBGUkIgYpBCyCwCXh2JywOvDI5h5gHQ+bToVs8L9pUrbCZmb8TDY/7XafmFgDunFhNEZdo67R8b0svxSZCd+0BZ/wAjp+akxVAbrG4PjP3SHAeRC4wFbYDjL6Z9x3mO+Nl7B3iOjh1QJy8ZV8TsVPVtdsdeh0KlNWKoMap57Bj8rzsx/wCzdfoDsfQq5gqZGcs7fn8iN0dT9nI4UX4TgKiRVAIvr5WKUXE+XQc/M/T9UaFHJpd7KBUnunwT7yVGcbghLJWMjT4PxJltHLqLDK/cjwPUeK0PvgcLtII6g3XM3O+A+ACmwVb2G7HW/Q+YRjNrsVwRtXXcdE7AN/8ANln6DHHOIa5vq1X8OgVE7Faoea5UvEGJSMcGseyMZSbuy3cejS42v4K3cm5qRjyHObcjbUj9EWAwji+RzjpI7TM8uacx53AFrBrSNCNbBXPDte8zNa6XMDGbMcWZm3yuG2ugBGqk41ExsrMwBaW2a1+YtzBw10OhAJIPIqVhTGdixzWNBudhzzEHXx1S0Gyzc+6bkO3mP1TEJfc5yLcg0bjXU6bpcr/1CcFExxTLilFybkCyALkKNiQ6QJqWqa0EvcGgblxDQPMlAJKK417dcODZqaoG8jHRv8TEQWn5PI9AtXj3tPooARG81EnJsWrb+Mh7vyuuRcXcXTYhI10oDGMv2cbdQ3Na5Lj8RNhrohKSqjq8bFNTUukZ+RRTupT1FcpxO3IPRpTkmNG5BjLoQUQRlEERWGgggsYny07bpmSMBBBD2CHQylhBBYoibgptLm5tjmeP5mxPIPzWm9mwt2pHMtb4WAvt6oIJ4do5fJ/g/wBHQad2ifG6CCqzz0FIExIEEFNjEaQdweDh/wBynwsudUSCmuxmaXCqVrRcDXqrRqCCshGLdsjiKCCwCi4oGjCDYgP1Fr/Dfn5BLwKQmAE83E6knUuudT5okEAlk4pp3LzCCCICSXIOPdJ6BBBNEDMtieLyZy0EADoNVjuOpC6inLiT/wBLc3/jR/3QQSFsf8l+UcnKMI0FI9RAcoz0aCMQZBcaUUEEDR6EFJQQRAw0EEF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4" descr="data:image/jpeg;base64,/9j/4AAQSkZJRgABAQAAAQABAAD/2wCEAAkGBxQTEhQUEhQWFBQUFRQVFBQUFBQPFBAUFBQWFhQUFBQYHCggGBolHBQUITEhJSkrLi4uFx8zODMsNygtLisBCgoKDg0OGhAQGiwcHCQsLCwsLCwsLCwsLiwsLCwsLCwsLCwsLCwsLCwsLCwsLCwsLCwsLCwsLCwsLCwsLCwsLP/AABEIAMQBAQMBIgACEQEDEQH/xAAcAAAABwEBAAAAAAAAAAAAAAAAAQIDBAUGBwj/xABBEAABAwIEAwUFBQcDAwUAAAABAAIDBBEFEiExBkFREyJhcYEHFDKRwRVSYqGxI0JDcoLR8GOSojOywhYkU3OT/8QAGQEAAwEBAQAAAAAAAAAAAAAAAQIDAAQF/8QAJxEAAgIBBAIBBAMBAAAAAAAAAAECEQMSEyExBEEiQlFxgTJhkRT/2gAMAwEAAhEDEQA/AM1U8QOfsq+Scu1JVZTyqUHXXA7PVikkSIwXGwWz4fobALOYRTXIW+wiKwCrCJz5Zl5Rx2Ck5dEzAVLDNFU5ijmNnKXh71CxLRyPDJdVjFhXO0WE4ifutpXu0WB4gl1KnIpAxdQ/vFKilTFSe8U2x2qRI6fRpqOp0Ut9boqOnmsFcYDgc1ZKI4R4uebhsY6uP05roS4OST5DifdX1DwhVzAOjhIadnPIjB8Rm1I8gtbhjMMw/uNPvVS3RwYBPI143B1yQ/1Eeqn/AG/WSnuNigZ0N6iQjxdo1p8LO81PTFPljJSl0jDV/s/rmDMImydRG8OI9DYn0uqQ0743ZZWOY77r2lh+RC6rPiVU0/8AX+TIvq1RMXxOfJaWGKsj3LHN7GTzY/Vt/QeaOqHQ0Y5IuzAMiFrqLURK2xCGJzHTUhcWMt28Egyz0RO3aNv3o+jxcePNUU1XcJ0qQk5WLopCCrdtToqQPNkcMxUHyzIlV8pUVjCU5OdE7TnZWiuANlTiTC1Vck7hzWlxWG7VQyQBBySZSMW0RWVTlJjxMt3SGU6TVQ2CVuNjaXRNZjSWyYOKyk7HA90FTKCqcDqCjKHFoWGRJ0zWwU43Sp4dNFFpKwWU3PcLna5OxNUVtkFL7NBA1mRhKt6CK5VVAFosJiuV0abOV5GuC+wqDZa+gaqLDKfZamghTpEG7J1MxTw3RNwxqQW6LCmZxluqi4a7VTsbaqqidZyJi0xHZc54nfa66FWm7VzrirmkaseLoyEsqVALnRVskutld4PbRBrTyWU7LjDaJz7ADU6D1W5imfFT9hTu7KPeaoacstQ794RkfAwbZtyBpbnU4MwEemp6DnZSaqtvoBoNB4BaMri2DTckh+hLWjIwBrd9B+Z/utNQ1Vmd1ZWhO/iraknt0XPTR2OmiykeTukSVBtYnT5po1Tb2TcszdUrCioqo2mRr2nJKz4HgX0Ojo3jZzCN2nQrL49h/ZTXaC2OQFzG8ma2c0HoDt4ELTVB106qdjtKJaNjv3mG4+dj/ngrYW+Uc/kxXDMMXaIoWm6lmPRJa1GznoOVuiVSxEKRBHmVpS4XpdOsiQdBQVjzYrOuqDcha7G6GwNlj3Qd4o0pchUtPBJiddWdPhvaclBw6DvBb7BKYWGiRR5KOfBR0/C4PJOO4SHRdBp6YWTk0IV6OZvk5r/6cy7IDDy3kVvJKUKO6gBSuFlI5GjGe5lBbH7LQSbSH3jjraSxWo4ep72UCqiAKssAmActjlaBnjTNrQUquqVllW0lQLBPS14bzVUc5eMeAky1YCylXj7W81ncR4vAvqmUGwWafG64XUGhdcrAT8TmR9lr8AqbgLSjpApWaKq+Fc/4ptYrcVsndXPuJn7pBjncx7581dYXPZU1UO+ptG5DKrQ+Hs6VgzXaAObcjVutwLJyaMtJVdhtf2DXzN7wkHd6i529CrR1RnJNrX5dFBUo0dsoVO10Koqi2+ytIZ2DQ2WLxeqdfK1pNtdFR0mJuBuQQL2GpAJ8ltNo24k6Os9o07bJmYDqqGjrSYc52AuqKu4syusyx81LS26LaopXZqpXWU+et/8AZu8AG+twFmMJxX3jS2umo2PVTKypysbD98l1+libD8lXH8eznyrc6IYfdKa1OMj0QCnOVMGPHZNomhXEMoA3ss46oyhVlZixbfVIlYZxpmhxWYWOqyU1sxKjSYmTuVHNUuqHESLXJdUJ1WuwitAsFhaOoVrT12oU1dlWlR06jqbqRI5Z3Bau4Ct5qjRda6OR9jxTjAFVmuCdjrQiAtEFB99HVEsY5TVS3SKefLqnIoE86i0XJjnGKOjLciXDxBYWJUSs4kJ2KhzYfdIjwtWjngjneORDqsSe/mquZpO60ww4Jp+HhWXlRF2WZunZZwK3/DtVYC6ofs8KfRDKhPPFmWKSNjPUBzd1jeITurYVOm6r6qPOufdSKbbZzytjObZKguOS2MmEgpH2QEH5EWGONoe4Zi7WEg37j7i2pGgI087q6jfZx053RcNYXM1kz2NvG1uZxOl3NBIDdNTZFDcgE7kAnzO6XtWdkZJpfclSUQfqNCd7gW9CEluDW1e4O/Dcn8ykT1oY3U2VRDXkv7SQExnut55TydZKlyXpUazsmmJ4Ldzlt08FlJ+GGsfcRF7b3a4Em1jzFwR+a0JxEBh1FjqT9VVUGLWkewOJbe7CdyOY+aVtrozxxfYrCMPETi62W+pFwfMqNLJd4e48tPIq0e7NqOazOLT5ZXAHbT8girEfxuvwWrqwWsksqVmzV67pxlaklFsEWki0rajRZyre4lWRnugyAFNF6SeS30VIY5H2bloYqUJ33MJ95ENDKWEOsnWyuBVwKQJBpQhHMguLot8CxAgC6uJsT0WYgGVSTOqrOie2yecRKL7UIVaZAkyPCO+gbbLL7ZKCpdEEf+hG2mKbVBO+/DqskKopz3grk2z0liNMa1qSa5vVZkzlIMx6o7QdpGnNcOqadWhZ3tT1QMh6o7ZttF976EPex1We7Q9U4156rbYVjRoG1ninW1wTWA8JVtXYwQuLD/EfaKPzDnfF6XW8wb2NPNjV1Ib+CAZj/wDo8f8AiisLZKcscO2YxlcCQBqToANST0AW14e4LmlyyVDeyiJHdd3ZHg/h/dHnqug8O8HUlHrDFd/OV57SQ/1HbyFlZ4tCXxODfiFnN/mabj9FWPjJcs48nkXxFEKLCI2xCNoytAIsNL33v5rlOM4d2Er4+TT3T1byPyXYIZg5ocNiLrIcZUAcM3MXseo5t+o9VecbiTwzqXPs5TilO97m5ettRffmkvzsZkmyDkHWLWPHKztmnlY+iuyzUjzt53SKmWzdb7WOlx43XLFnouNmb7IM3Jy3++C3ToEwJ3PcC1hbqALjUi+pKsaOkia7uMYL8wxoPz5KyljAtprY3/K31St/sKiynxvEjExrWmznEm/QAWP5kfJZh8xOpO6k4tP2kpN7gd1vkOfzuoZYqpcAcGxBlSmylJLEprEeALGx+KaymxVtlXBqVZI0mUUC3ZiKdGJqjRpNtDaEXv2mi+0lRlEttoGhF79oJJxFUySSttoO2i5OIJJxBU90RR20LoRcfaCCpkFttA0BtKeCjtKfCdlosNJKUklAZgSXFGFbcMcNzV0wihFhoZJCO5C08z1PRu5+ZRSsnKSStkXA8Hmq5Ww07C956aBo5ue7ZrfFd24N9llPTBr6kNqZ9+8LxRn8DDufE/ktLwlwxBQQiKFuuhe86vld95x+mwV4rxgl2eZl8mUuI8IJotoNAOW1kaCCocoEnMhdE+QAXJAA3J0ASmIJZlcRplOwAtbr5qoxqoj+B5BJ/d3KRjePRDQPsRch23hYLOQNkq83u12hp70rhofwt+87mpvJ6R048P1S4RSYphxa4yR3dGCQdLFngfy1UJ2J5fiaP7re00YawMLsxFw4ncnnccvJUWK4Axxu27Cd7ajzspyxtK0Xj5Cun0ZqTEGH90ejQE9glH282V7btcHZxbZrm2b63cLK0o+FI2nNLIXgfu6tHqb6DyV9w26POwsYGxuJEdhbNkbo8nc6DTwQhj9s2XOqqJzriH2V1lPd0IFTGOcekgHjEdz/ACkrDTRFpLXAtcNC1wLXNPQg6heuI3Kr4k4Upa5mWojBdbuyts2WP+V/0Nx4Krx/YWHmNcTR5VSgtVx1wJPhz7n9pTuNmTAW32bIP3XfkeXQZUKbR2wkpK0GjSQloMogigERQBWMG5IulOTd1kBseSCUoJDlkFhXRpISkRQkEEFjBNTzUyE8EGGIpJKMIFAZkvB8MkqZo4Ihd8jrDo0fvOd4AXJXpXhThyKhgbHGNtXOPxSvO73fQcgsZ7G+Fuyh96kb+1nHcuNWQ308i4i/kAujzP2C6ccaVnleVm1S0rpEqLbzS0nojKZs5BLnowU086pwJQiKmdrGFzjYNFyufY5ilVPfso+6HENGZrSRYWLs1r69FK40xvvmJpsI/i13eRf8h9VivteQk5Cfmozn6OvDi+oW/Cal0jWyscC4gA6OFybDVui6fw9AIQ+n/wDjNwebmvF8x9cw9FzjBeIbSB1TI4RMN3BgJc4j4W6dXWCLG+OnTyfs2FjNrX7zhe4zW/RLGSjyWyY55Gl0joeMUTZdYnDtR90i7gNwRzVMygkJu82tpbQX80ODqKoe5ksg7OMd5t9HSdLDk3xK2k9M12416qsW2rZyZIqDpOzBtoRKNc1ieRI0BI1HTRWEbCH07MuXLM8ebexfY/50V9S4e1o0A0uL+pP1TNRBeoh/C2Rx9QGg/wDI/NNQlllEQpXJMCNPA6IiMaq6Rk0bo5Wh8bwWua4XDgeq88+0XgN9A8yRXfSPPdfuYSdo5Po7n57+iwdFEq6Rk0b4pWh0cjS17TsQRZCSsrhyvG79HklKCt+LeH30NVJTvuQ03jef4kTvgd57g+IKqFBnsRaatCXIgg5EFjCnJklPOTDkULIkM2SXoMKJyA/oIBKsiajKwBKCJGiAFk4E2nAgwoMLQ8D4Aa2rZEQezb35j/ptPw+bjZvqeizwXfvZFw17vSiR4tJPaR192s/hs+RJ83FNCNsl5GXRD+zcU0Qa0ACwAsANgBsAmZd1OLUxJFddR4xIabgI3nRNRXCdfa3glZiI56ZxGv7KNz7fC0nXmeQ+dk/ub7DkPqVnPaFKRRvy6d6P/vadfkllwrHjy0jn2Jy5szibucSTfXUm5Ve8ZGG3S6ZdNmtf1SppW2sTysuOTs9OKpEOKMuaWjc29V1DgrggRNE07QZbXYw6iPoXDm7w5KH7McGjkDqhwzdm/IwEaBwAJd42zC3qukFWxw9s5s+dv4oZjfexHRPqDTG0kjD+F7f5XaEehH5qaFU5CJK1+zLb65uhsbjxRRWc9/Vtm38bZtPyT0psT5XTOHNs25Fi4lx9dvyARMS43XH6+fNLKYzWcR1F/UaH6J1pWAE0ptxSuabl2WYTn/tqwDt6QVLB+0pjd3V0LjZ/+05XeQcuE2XrKSJsjHRvF2va5rgebXCxHyK8t43hrqaeWB/xRPcy/wB4A913q2x9VLIvZ6PhztOL9Fa5AI3IglOr2Kco7lIco71kCY7HsjciiQeh7GXQAgUQQKxgkESCIoacCaCvOEsH97qooDcNcbvI3DGi7rfK3qtRtSSbZovZpwSa2TtphlpYnd4n+O8a9m3w+8fTnp3mSsDRZoso1HQNiiZFE0MjY0Na0aAD/OfNOx0QuMx1PIb+Z6K8Vp4PJzZXklb6BQVrc5Dnd5wFrqzbIDsoDomh3dFraZufzSxUADTTp4eKZWSY9NNqRyG/n0TL572umJJQBYKMZEQE7t7rNe0F96KU9HR3PIDtGj9SFaiaxuVExJjZ43xPaHtePhOzi0hzR82hCStNDRdSTOH1WI2OWPvOOmmuvQW3Kmsw5xaM/wAQ3636fRaF8ELXHsIo4+WZjA13jZ24Vlw1g3byMB+G93eQ3XFS6R2Ob7Zv+DsNEFJEwbkZ3ctX6/2V0QgBbZArqXBxN2yBXd10cnR2R38j9NfJ2VTgmp4Q9jmnZwI+fNIopSWNLvitZ38w0KIRGKm0bz+B36JdJFlaGlxdYDU6X9ExjbrRO8vnfT6qTGdTqL9L9FjAkGrf83TqZm205aj0T4NwD1WMIO6Jw3SnIljEZmhXG/blhGSohqWjuzMyPP8AqRbX8S1w/wBi7G/QrPe0nBvesPmaBd8Q7ePrmjBJA825h6pWrVFsM9E0zza5E1G5Bqker7A5MPT7kw5FAmOxoORRI3IPsK6CRFGiWMBBFdBEAQXWfZJh7Yon1b/jkJjiHMMae8R5uFv6VyYLtXCrbUVOP9Jp/wB3eP5kop1yc2d/CvudFwarfK0vdYDZjR+pKeF2ucSbnS/4f8uomFSBrQAbWa0aeVz+qj1Mzjd4dcXsfEDS6ukeaydUT2UB8upN1GkqTdNmS+6YBM94vojZIL6qAJEfbIWGiTJumnTW9Ey6oTTjdK5UFIrMTwoPe50RaA43yuuCCfisQCLXv81teF8MEMQ5kjU9fHy/zmqrC6HtHeA1cfp5rWxtsFKEVdjzk6oWkuSkh6oTQGqE3uSuHJ4zjzGjv/EqcVExBugeN2HN5jZw9QSgwoYxZ/7Pr3mC1r3OYWUoRtBJA1da51/Tkolab9lY6GRp8wAT/ZPulAygnXkOpGmixh9wSaU923Qkf2SiU1EbE+h+iLMPuSLpV0grGGqgapcRRVISY9kF2E8xcZYR7pW1EA+Fkhycv2b+/H/xcB6Knaur+3jCLPp6to+MGCT+Zt3xn1BeP6QuUBTmqZ6uGeqCYHKO5SHKM5BDzHokbkUWyNyDGXQlEgUAiKwIIILGLHhvCHVdTFA3+I8Bx+6wavd6NBXfMXoWwuaGCzMjQ0chkAbb5ALHew3C2gTVLrZ3Hso72uGtsXkeZsP6V0fFWh7SD5g72PVU08HnZ53OvSIeETEtLeZOh6Jt8oYMg+EXbbwCrjO6E5xu06jfTmfkh22bW976o6/9I6R10vz/AFSmuTIKMFNYKH84REpsJxoSOYVEMNT0ERc4NbqSbBNqfgNexktn272jXnkenr1U/fI3o0lDSCNgaPMnqeqkoIK9EQFR3O1Qnmso0b7n/P8AOqDGSJ10hJY5AlYxnnVZZVR0+Ulozva69soyu0Itrbb1HRXzba35G4vyusnimIObWOu8DIWBrcl8zXNzP72XTccwtO95F7DMbA266629EqCPkpDfiSYnkjvC3hzHmkl2o80wB+yQ4pbk04rGDm2SYkcuyKNAJnvaHhPvOHVEYF3tb2sfXPF37DzALf6l5ravXC8wcXYT7rW1EA+Fkhyf/W+z4/8Ai4fJDIuLOzwpdx/ZSvUZylSKKVOJ15B6JKckxpRQY0ehBRBGUkIgYpBCyCwCXh2JywOvDI5h5gHQ+bToVs8L9pUrbCZmb8TDY/7XafmFgDunFhNEZdo67R8b0svxSZCd+0BZ/wAjp+akxVAbrG4PjP3SHAeRC4wFbYDjL6Z9x3mO+Nl7B3iOjh1QJy8ZV8TsVPVtdsdeh0KlNWKoMap57Bj8rzsx/wCzdfoDsfQq5gqZGcs7fn8iN0dT9nI4UX4TgKiRVAIvr5WKUXE+XQc/M/T9UaFHJpd7KBUnunwT7yVGcbghLJWMjT4PxJltHLqLDK/cjwPUeK0PvgcLtII6g3XM3O+A+ACmwVb2G7HW/Q+YRjNrsVwRtXXcdE7AN/8ANln6DHHOIa5vq1X8OgVE7Faoea5UvEGJSMcGseyMZSbuy3cejS42v4K3cm5qRjyHObcjbUj9EWAwji+RzjpI7TM8uacx53AFrBrSNCNbBXPDte8zNa6XMDGbMcWZm3yuG2ugBGqk41ExsrMwBaW2a1+YtzBw10OhAJIPIqVhTGdixzWNBudhzzEHXx1S0Gyzc+6bkO3mP1TEJfc5yLcg0bjXU6bpcr/1CcFExxTLilFybkCyALkKNiQ6QJqWqa0EvcGgblxDQPMlAJKK417dcODZqaoG8jHRv8TEQWn5PI9AtXj3tPooARG81EnJsWrb+Mh7vyuuRcXcXTYhI10oDGMv2cbdQ3Na5Lj8RNhrohKSqjq8bFNTUukZ+RRTupT1FcpxO3IPRpTkmNG5BjLoQUQRlEERWGgggsYny07bpmSMBBBD2CHQylhBBYoibgptLm5tjmeP5mxPIPzWm9mwt2pHMtb4WAvt6oIJ4do5fJ/g/wBHQad2ifG6CCqzz0FIExIEEFNjEaQdweDh/wBynwsudUSCmuxmaXCqVrRcDXqrRqCCshGLdsjiKCCwCi4oGjCDYgP1Fr/Dfn5BLwKQmAE83E6knUuudT5okEAlk4pp3LzCCCICSXIOPdJ6BBBNEDMtieLyZy0EADoNVjuOpC6inLiT/wBLc3/jR/3QQSFsf8l+UcnKMI0FI9RAcoz0aCMQZBcaUUEEDR6EFJQQRAw0EEFg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5"/>
          <a:stretch/>
        </p:blipFill>
        <p:spPr bwMode="auto">
          <a:xfrm>
            <a:off x="6282218" y="3239034"/>
            <a:ext cx="2475697" cy="13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1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44" y="4883108"/>
            <a:ext cx="1157970" cy="15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z="1000" b="1" smtClean="0">
                <a:latin typeface="Cambria" pitchFamily="18" charset="0"/>
              </a:rPr>
              <a:pPr>
                <a:defRPr/>
              </a:pPr>
              <a:t>22</a:t>
            </a:fld>
            <a:endParaRPr lang="hr-HR" sz="1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DESERT ISLAND </a:t>
            </a:r>
          </a:p>
        </p:txBody>
      </p:sp>
      <p:pic>
        <p:nvPicPr>
          <p:cNvPr id="3" name="Picture 7" descr="C:\Users\Anita\Desktop\WP_20150928_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056" r="57709" b="5684"/>
          <a:stretch/>
        </p:blipFill>
        <p:spPr bwMode="auto">
          <a:xfrm rot="16200000">
            <a:off x="3988035" y="-1682838"/>
            <a:ext cx="1152378" cy="82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UFhUXFBQWFxcXGBgXFxcYFxUXGBcXFxwcHCggGBolHBcXITEhJSksLi4uFx8zODMsNygtLisBCgoKDg0OGxAQGywkHCQsLCwsLCwsLCwsLCwsLCwsLCwsLCwsLCwsLCwsLCwsLCwsLCwsLCwsLCwsLCwsLCwsLf/AABEIALQBGAMBIgACEQEDEQH/xAAbAAABBQEBAAAAAAAAAAAAAAADAAECBAUGB//EADoQAAEDAgQDBwMDAwMEAwAAAAEAAhEDIQQSMUFRYXEFEyKBkaHwBrHRFDLBQlLxI5LhBxWCohYzYv/EABkBAAMBAQEAAAAAAAAAAAAAAAABAgMEBf/EACkRAAICAgICAAUEAwAAAAAAAAABAhEDEiExBBMiQVFh8IGRofEUccH/2gAMAwEAAhEDEQA/AOtD0+dAzJCoF0Uc9lnMnDlWFUJ21EUFlkOT5lXBThyKFZYzp86r5knP3R0Kw1SuG6mLx6nRMK8mACeJ2H5K536hxrmtOZrwzeILY3zRdt91lYftxxDWOJA18EkkwIF9Wzx2XJPyamo1wy0rVneByWdcz2N2g8yQGOBjwio3vGxY+GI52Pqt8PXVF7KyG6LGdManmg5lVx+N7tpOWeF4knQWBlLJJQi2wTt0DxnbbGAh2ZjiHFmYQHR/a4SFX7K7XLqfeVHOyjKJAESdSec8NJXMdoTUIIYQ8EkjMHNfxMf0nmss9ovzZTOUHNAdH7jOouLcFw/5LlJU/l8i6PVaeJa67XA9CCpZ1yXZGOoOqNaKVNr8p/Y4PnQmbAlw1vfWF02dd8HsrIfAfOlmQS5NnVUKw2ZLOq/eJy5FBYbOmzoJcmzooLDZkxegGqOKQeigsNmTZkHMmLkBYUvTF6FmTFyAsJmTZkIuTZkBYQuTFyEXKJcgdhS5MhZkkBYo68EsvNABd84KWXieHqgL+4eBxTtI46/wglvM/Nk+Uc5+BMVhu9S708OvAIbQL24fCpByBWhzUPAqV+PFRzfOqUz8+e6GrQbGViHufJDnBviEgyZA1I0AsQubr0u7aXkkHvA0gCTlcwuBIm8/wuyOHGVrf6cwzcSJkj0lcz9T0DDqkWYWtteQ2SXHo1wHovGywl7KkdEWmuAWDxbXljXMpQ1wy1GDIehAFx5Ls6FSBEkjabmOE79dVxvZ2Cayr3dZhg3a4SNN2kbQutwzC1oDiCQT4oEkbE84XpePdcmM6RaFUIOIpguDhBgSJmAS2CTxiVInTzTZRy/ytcmNTVMhSSMPtIVD3hzF0NDRNvE69gLCwXNMwVSnSZWZdpzh4Ikgh5E9LarvKlId3UaBd5Bn+2wDo5wFh4qr3TX02gXe5wtcNdDp1gQcxjgvO0UZTc/0/Y2TtKizgQMTh23/ANVujv62uE5SDuLey2qBdlGb90XjSVzHZXaTAJYBYyTmytAdExuRy5LosPiA4SC09DIPQrt8fJGcbXZlO0Hk8UsoUMyhVrBoJOgieQ49Fu2krZKbCBnPqnyoZqj5v6J5Qmn0GzJ+ZTEc1DOmzJi2JFvNRypFyp4/E5Wy1wkbWI/8hM+hnqk2kUpNlyTxCfMVlUu2WuDYiSBMzDSf6bDWxV6lXDhIIPGDopjOMumDsOHKJchlybMqomwpcmlCzKJcih2FLlHMh5k2ZFBYQuSQS5JKgsm123t+Y+ydrp/Ow62hBzbeZ0jzsncdBNvlgmFhs2n8pyfh+6DP+Pl04OwueV0CsMHfz7p83pv82QXO24eg97qU66330J6aABArCB2+ycO0+eaEH8xH3KRPmdPl0wsMHXQsTRD2OYdHkF1hMDX1H8JOd5gc9Twsln4nyEBRKEZKmNSadop9kPz0mB13U3Fk7gsMA+bY9VpFyxuz35atVvMm2/izE+lRvotPONjprH5unHoJ9hp1T5kAutH4tbmuOx3alcPc0TMwABw0jWbfdTkyqHYQi5Hbtd7X9t+Swu0GF2dzv2ua2xAl0F2XKBobnTlwQMFinUsNnrGS6YiNCLXCah26xxqVKlgxkBtifE6IHMAT0JXD5k20q/Y2xR7Mt7GBwNQODgAYHi8Ju0kSLwQuj7FeYMhpEwHNGU38Qkb666g7LFwDDWLKpF81NhEasytZ/BvzXS4GiWMAjS0+Zj2WniY3FE5pFueixu3i4CdGf1OAuOII1jZadcnKQLk29dAsnF4KM1gXgA2iGiDM9dPVR5mRp1/3+f7DEvmZTO1CBlfmaCPCGmSY6WN10GAx+aRle2SNTmbyvtPDiubqE0y1rgHOcwPbrbNJAtFo2Wl2PmJLmZhImCS4EjUTrvY20vznwm1+fj/krKlR0JdoU2ZDDreiTnL0zmslUfbWOf3XP9qYxhb4TJ5gT1Bj2PkuhxVAupgNBkybjUDhOvFcd21akXVDneHZGhuw/wD1FhdeL5GXfJ2/9cfiOvGqX9hcPgGik2vVeGskgNzeKo6bu6DRa3ZBaWhzSCCMpIjjbMBvz5rneyahqM8RLS0Atl0b3t1WhghlPeMdJ0fS0m8bWkaz7rTw51JxDJHizpcyiXfNUE1xxUf1A4+S9Y5qZYLvmijmQBiBxul3w4j3QHIWUiUMOSJSAkSko5kkBZIG/KNybHpcJ22niTrYE/gKTWbD1P4vb0UmUuGo1Pz7JWLYgB58B+bJ+tzveYR2UT8+aorMMfVKydiq1sC3px22U+7t99B77q83Cn58KM3CWGnt+EbC2M8UjY3PzmFWxdZtNrnEi0W47rM7b7bfRe6nFiBlkG3P7+gXKYntMknMSY46+XBck/L+UTphgb5ZvYz6oyCwE7dP8Khjfq45IFpF77c1z+KeWAOBa4OaCDYgGbtPMREcCOKzsRUnYQdvPZZbzaps3WOP0N79VViWkB0C44Hb0J9Aj0sc6nHjjaOusLLwmJhrQbFpi9geHmhubUe4FrfACbmxdBvCwk5N/RI0pGv/ANxfmhjrkz/z10Vh3bjszJyl7XWeR4tePssLE1CLMNhJI4TrBQalYiIIJIG240SjKa6YOK+htYjHue4tc43tF4AFwPK6GXiJ2zMO++YekkKl2bSc85nHQwOc3PtKtioJfwA362Wbl8XI0ka3Y3bGQ+OYLS0QNMukK3W+pSZytyiQTx0IEceK5PE4qA08cwPyeaqsql1y6BfS2moC6Y5J1S6MpY43Z3VL6qDiwEWIF+e3RbA7boCk55JJkDLo7xNcATMWC8wqOaCHMMtOYehtPCUAYuXCf7hN7gclU9ppxfNiWNLlHZUsWHljpuwsA2s2G/wtvA4hjXPYCP3mI06c91wmNraFh26mMzgEShVcwhwvOpNxw26mQnDL63QTxbHo5KdtQNMkaXvvy6LksP8AUZADTbaTwGmnLiVvVH95SdkJLgBoCRJEjfmuz2xnF0cuji1Zp4YGqXvDoeBBdaQHDTlwjmuVrYRxNTJOW7c0wXESdio0u2XMoOpsGU2z/wBzjclxOsANAAV7AVXFjQQQxrIEiJc9xkzxXjS2cpSSr7fodtRSSbKWOwDJpCm4Zu5a9zTJBMS4czqT7KODw3iyuBa/9zSNxy4hTrYM+FzT4mzpqI8QB9FrMw5LKZIhzXA9Nj5R9l2eLia7OeWShgwxcxyA+0pFnX5xVotjimXpmPsKpYToPT8yl3bth9v4V2OKcdP5RYvYyiA/goBruPz1WqAEnYZrtR9wlYLIYz3Ebz5pLW/7azn6pJWX7Il1tEb+c/gKxTp7D8fhNSBjfX5yV2i3c/PdZuRgCbQmN1ZbhOkq1h6S06GEH9Q/Kyllo2x4XMyaeDEbo7cGQJg+QlbDaY2ACmGLGWZnXHxIrs8g+qR+qq5KVFzi2QXMuSZvOkdOq5rtXAw85w1r+7k3JBiQXafuPCNV7sOy2MB7tozEy4nV/iDoJAnaOi8P+tnk4t5dXfUqSWvMBmQXDqcMJkXImYuuenJ8s2cVBHMYkZXx4KglpMGWmLx6WPRFwX6aT3zagAc0FrCHEsk5ocbAxA1E7Qj0qDqsCHODAAA1tyBbYe9yg/pC05C2+bQm4PPebaLdccGdsj2lihWtSYW023EyJ0Gdwkw4gXAP2lWqtZzSd2yAGixA5+psu77J+ijWw4aGmk5wBzOFSwm/hygepWL9T/SFXCNzuew5iGy0nMNxmkTcAqJtN0yqkkce5j5zAiOM31No8vsr2Dwdg+o2wkDrO4nUc1IYJznZhOUGGyBlvqBxtwXTYzs6q9rIZULWsEgNJJde2nBRPjoXJkOcAfC1twLCQLTfrfRZ+IEGW3mRvqd/bVGxFJ1i5rmiSADaTc67JsNUYCQSS7LBOsGDJCyUHdvkcfoZj8MTTGcwc832Bt/Czm1iJDrifkLZxFGpdwILIkeJhgggCQDmG+oCqYzs2rlNQ06gE3ORwv1iOC6oXXIME+tLReIhWcBgw9jnE6kCwvY3133VB2EI4xx+4Wl2Q8hsWgn3HH7pSi9fhBS5LGKwjc7XTGUDw6giL+dyUfDwIyjwgHymShY+udWgOJbHmJ/AUcNQ8IcJBJbOkRfTlf2WEk3G2UTrWvAgQAefH+Vf7M7aqU3Aky2wM8DwH/iqdPDgFwcQRFr2PLrKC994yyANBrv72ShNxfBMopqmdcO0aLi6oAJIc12YQLtOUifcfC+N+oG1GhrBAaTltElrIiJ08U+S41+HIsbXkmRpuQrbWAFrZJysPnIJJ6y5bvM2mZxwxTsstxLwSGuNzy+blbXZfawADXGb6k8p281zdNpmeMjh5LX7L7NJ8TiLEiLGYJm8pYHkcuBZYw15OrBkcPMJiY+E/hV+/Mbf7mhQNfoPMH3n+F6tM4KLM9FLN8g/8Kn345ff2kJn1wNftCKCi82oitestmJHH55Igrj5KVC1NVtVOswV+fzyKSVCo7DD4fzPFX8Lg5RcNQBVsGLBcU5s9DD46fLJ0qTW6a8fwiyq4cph6x7O1JLoOE5QQ5SlKgJws/Hdg4esMtSk0tzZiB4Q48XZYzea0AphKgZTwHZNGi3LTpMaOQEnqTcp6XZNBv7aNJt5sxovx015q7KUIokGaS43tX6COKDziMRmqEnuyym2m1g2DtXP9Qu1TynQPk476e/6eUsOQaj++IiAWBrQeMSZ811f6YN0AjkBZHzJZkNX2JcHJfU/0VSxjmOc5zHNIlzRJc3YXMDqsih/0woB5L6lRzT/AEgBnHfXyXoLimyoVoKXZx9L6BwTGlgog5iC4ucS4kaCZFuQgH3Qe1/pWn3f+iy4AimCA0gWsXTC7Co06/ZRynmi39SuDxen9EYqqX/6baMA/vuD0jdZeO+lMXTpmaR8JJljQ7MLSQG8l6j9UfUf6Y5Gt8QIPjDu7LTwc0Ez1Xn+I+qsR37nh0ZiHFuYlvhMgDdu4MDfoi2zNqCMNtJou5oGmoMzAMEH9tlWe+C4AE7ka6iYEdNF0nbWJOKIeKtBj2iHMDaniImblkOmBqbLn39juLnCTns46i248MgbwdFDx822DaQ1Eh+VsEOAJ5G8wOaLWAZo0l05j0/KMMHkAIB8NuZiB5cfNVsQXua4tGkTGnrvG6z7lRnfJTxry4SWEHS2gGxn5qrIqHvSIAu48+RP2QMBmf4XNOsydARr5/lXq1MBxm59B0nkiXwrUtAKTrkm+4B+9/JHoY9zCDm4yOqi2kG3cYkXA6/ZV/0jHCxiBqePNEGk7sJI6XDdth7g06nn4ZvNzK0iziQPnKFy/ZmFZ3gkzANrzOp8rroRUXsePNzjZxzxpMOWM/vHzqofp2f3342/j8qPeefqmt09/utzPRhHUG/3H2J9Uu4HM+Q/AQsp2/H5TFp4T/uRRLTDG3/KZAJJ2j1SU0Kj01tUTr7KzTxPnyWPTqkFWKbzNlwuJtDM0bFOuEYNWXTPFW6FTgfVZuJ1Qz32WYUgFJpBSKhnTZNoUghZks6ADJZkJzkgUyWEJSDr7fzCQUQ656Db+dymIm0dU0JSkSgCKQTlRSGEanUGlSlIAdRqyMZ9PUHg/wCkydZAgzrqBIutpCqOSoZ5FjfpLEPqy7CtYwOP/wBdRgtOrpJzSOK1mfRVNt2ufyacsMPKBrzXf1GyqtSgRdJ8qhKKOJH0m0vs0ixuXzPqFmdm9mvpVHsdhy5syCQON4cQY423XozWXn5v7odXCnNmEbRPy/X/AJWbi7HqjyjtT6erMeHNpAAT4A9hcQNY/wDW5/lY7amZ0jjedidfNepdsfSZxMl9ZwEQ0ACGjgAuHP0JiWEgNeQdxldMkjxQ6RGs30TcVLvslp2YFZtnGCY1PHp6ymcxzG3bvptfY813XYP0lNIlwpvzEHVwsWMcLQRNwq/1H9Mua6kKQe5zswiZPhE2MC958lUccOg0fZzfZmGdZ5EDbnzWordTAV2QMtTTSCQOSDVY9v7gPMCfa69HFUI0jlkm3yQlOmt0Ug0cR7/hbbEUKVNr+abIP7h7poTtBQSCdPykhgwkmTqjt2GPgR2On/Coh/D1Rw/RcjRypmhQeRuVZZW9VksrDkiCtw/ChxLU6NynXhWG1wViCsiMr+vqocDoh5DibYIO/wDCWRZQxBVilVhQ4nRHyU+y8AnlQp1wdfVGyzcKaNlNMjmUWG56D/CmQhMsSIHHW/n7+iZQWUiUMlJFhRIuTSmhItQBIFSQwE8oAkXITwpOKi5yAIEpgkSmlADloKG5n83O3JSzKUpNDE3y8pQna80QuSlKhmTgeynUWFjagjO8jMySAT4W/ughrYaLaNCm7s8ktLnkls5YAbEiDpyWkVEoApPwYIvfrJ+5WP8A/HpnMKUTbKCLfwukIUSFSbXQmkzla/0wz+kD1Ky6/wBMvGhb6n8LuygVWrSOWSIeOLPO6nZFVv8AQT0uguwjxq0jyXoD6KrvpLRZmZvCjhmujVo80l2bsM06gHyCSr3fYXqf1M4VSFJlTeRzWbnB3Uw8Rc+Uq6PINEVyd5PREpPg3ErNFWND6fJRiZNpPzoihWaTanmrFCpKzWGNirLa8fNFLQJmiKsdCrNOrxWSyoSfwjMqrNxLUzVZXhHZiI0KyGVUQV41iPT3WbgbRytGyzGFSFe+0clhM7RpzZ/4NwLHQ3Ksivuk4tG68ho2RUHFTAWSzEcVPv8Aqpo1XkmplSyrO73miNxB4pFrOmXMqYhBbilIYgcEGiyRY5USpio3opQOITK2RXKYtRi0cQoZxxQFoGGJw1EzN4qDq7RxQG6IlqYp3YlvNDOIGw90uBeyI6dD/U8h7pHEdEC9sSRTQh/qY4JjiuQ906D3RJOCEWpHGdPnVBfjDy9k6E88SRYhvYgvxXNV3Vk0iH5ESw4DqnVCpXSVqJi/JZzTBGsfwkHidCfZV8xNpJ6H+VIO/GoK6jzWXGvHD3vyVllUxaPf7qgx7RsVKm75KQi80wdfurBqj+4+iz2cvuiB2v8AlKgNDvI6dURtdZ4q229kTORuEqAv97x1VftN1RzctMgTYkgEgcgTE66oTKu8zsp51NDUq5AdkdjCkQ5xDnAQNdeN97LcY+yz21eam2ohqxubfJotqqYrLObWUu9UOIbs0m1EVuIWa2qptrJOJSyGkKwU21hxWZ3qm2pzU6lrKaZqpCus7OnFRLUpZWaPfJjVVDvE4qqdS/aXDVCH3qBnTOKNQ9gY1Oqg6oguchOeigcwzqqj3vNVnVFB1Uq1EhzLRrDmoOr81UdUUC/mrUSHMs96UN9T5qqznoTqyrUW4d1RQc/kqzqqC+rzToWxZfVSVGpU5pKqFZmOaALHny+ylSPDKLbqoNYsj0GRqRqrEGe6I3uiUyNSVVdEzKm2tyF0CLGcaAlGvbUBUxU4DzRWDe/mkIt5wNk/eX0hVLqcnh8CBUXO89E/eKq4ncJ2vSoC416mKipB3NS7xKgLrKvVT71Uc6n3yVAXGVURtVUM6IHlFAXxUkbKTKhVDvE7aiVBZf71TZWWeHqedFBZeFZTFZZveKYqqaHZod6n73gqAr9PQJjVS1KUi8ayFUqKo6shmujUexZdUQ3OVc1UM1VVC2LJqobqqruqKBqKqFYV1VDdU5oLqiG5/GVVAGdV5oRehOI4qBKBhHVElXL+qSYFRlMQSp1LafLJkkxshnJKPTfGgGiSSRI5ruO6fNZJJAiYUnuKSSACNNk7QmSSAKwJ3CySSAYSmbJJJIETlO92iSSQmLNopsKZJAgrSlmKdJIYk9NJJA0Ookp0kAQc5RcUkkDBOcoEpJJoCKg5xSSTAhEoZSSTGQKE5ydJAyBckkkh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data:image/jpeg;base64,/9j/4AAQSkZJRgABAQAAAQABAAD/2wCEAAkGBxQTEhUUExQUFhUXFBQWFxcXGBgXFxcYFxUXGBcXFxwcHCggGBolHBcXITEhJSksLi4uFx8zODMsNygtLisBCgoKDg0OGxAQGywkHCQsLCwsLCwsLCwsLCwsLCwsLCwsLCwsLCwsLCwsLCwsLCwsLCwsLCwsLCwsLCwsLCwsLf/AABEIALQBGAMBIgACEQEDEQH/xAAbAAABBQEBAAAAAAAAAAAAAAADAAECBAUGB//EADoQAAEDAgQDBwMDAwMEAwAAAAEAAhEDIQQSMUFRYXEFEyKBkaHwBrHRFDLBQlLxI5LhBxWCohYzYv/EABkBAAMBAQEAAAAAAAAAAAAAAAABAgMEBf/EACkRAAICAgICAAUEAwAAAAAAAAABAhEDEiExBBMiQVFh8IGRofEUccH/2gAMAwEAAhEDEQA/AOtD0+dAzJCoF0Uc9lnMnDlWFUJ21EUFlkOT5lXBThyKFZYzp86r5knP3R0Kw1SuG6mLx6nRMK8mACeJ2H5K536hxrmtOZrwzeILY3zRdt91lYftxxDWOJA18EkkwIF9Wzx2XJPyamo1wy0rVneByWdcz2N2g8yQGOBjwio3vGxY+GI52Pqt8PXVF7KyG6LGdManmg5lVx+N7tpOWeF4knQWBlLJJQi2wTt0DxnbbGAh2ZjiHFmYQHR/a4SFX7K7XLqfeVHOyjKJAESdSec8NJXMdoTUIIYQ8EkjMHNfxMf0nmss9ovzZTOUHNAdH7jOouLcFw/5LlJU/l8i6PVaeJa67XA9CCpZ1yXZGOoOqNaKVNr8p/Y4PnQmbAlw1vfWF02dd8HsrIfAfOlmQS5NnVUKw2ZLOq/eJy5FBYbOmzoJcmzooLDZkxegGqOKQeigsNmTZkHMmLkBYUvTF6FmTFyAsJmTZkIuTZkBYQuTFyEXKJcgdhS5MhZkkBYo68EsvNABd84KWXieHqgL+4eBxTtI46/wglvM/Nk+Uc5+BMVhu9S708OvAIbQL24fCpByBWhzUPAqV+PFRzfOqUz8+e6GrQbGViHufJDnBviEgyZA1I0AsQubr0u7aXkkHvA0gCTlcwuBIm8/wuyOHGVrf6cwzcSJkj0lcz9T0DDqkWYWtteQ2SXHo1wHovGywl7KkdEWmuAWDxbXljXMpQ1wy1GDIehAFx5Ls6FSBEkjabmOE79dVxvZ2Cayr3dZhg3a4SNN2kbQutwzC1oDiCQT4oEkbE84XpePdcmM6RaFUIOIpguDhBgSJmAS2CTxiVInTzTZRy/ytcmNTVMhSSMPtIVD3hzF0NDRNvE69gLCwXNMwVSnSZWZdpzh4Ikgh5E9LarvKlId3UaBd5Bn+2wDo5wFh4qr3TX02gXe5wtcNdDp1gQcxjgvO0UZTc/0/Y2TtKizgQMTh23/ANVujv62uE5SDuLey2qBdlGb90XjSVzHZXaTAJYBYyTmytAdExuRy5LosPiA4SC09DIPQrt8fJGcbXZlO0Hk8UsoUMyhVrBoJOgieQ49Fu2krZKbCBnPqnyoZqj5v6J5Qmn0GzJ+ZTEc1DOmzJi2JFvNRypFyp4/E5Wy1wkbWI/8hM+hnqk2kUpNlyTxCfMVlUu2WuDYiSBMzDSf6bDWxV6lXDhIIPGDopjOMumDsOHKJchlybMqomwpcmlCzKJcih2FLlHMh5k2ZFBYQuSQS5JKgsm123t+Y+ydrp/Ow62hBzbeZ0jzsncdBNvlgmFhs2n8pyfh+6DP+Pl04OwueV0CsMHfz7p83pv82QXO24eg97qU66330J6aABArCB2+ycO0+eaEH8xH3KRPmdPl0wsMHXQsTRD2OYdHkF1hMDX1H8JOd5gc9Twsln4nyEBRKEZKmNSadop9kPz0mB13U3Fk7gsMA+bY9VpFyxuz35atVvMm2/izE+lRvotPONjprH5unHoJ9hp1T5kAutH4tbmuOx3alcPc0TMwABw0jWbfdTkyqHYQi5Hbtd7X9t+Swu0GF2dzv2ua2xAl0F2XKBobnTlwQMFinUsNnrGS6YiNCLXCah26xxqVKlgxkBtifE6IHMAT0JXD5k20q/Y2xR7Mt7GBwNQODgAYHi8Ju0kSLwQuj7FeYMhpEwHNGU38Qkb666g7LFwDDWLKpF81NhEasytZ/BvzXS4GiWMAjS0+Zj2WniY3FE5pFueixu3i4CdGf1OAuOII1jZadcnKQLk29dAsnF4KM1gXgA2iGiDM9dPVR5mRp1/3+f7DEvmZTO1CBlfmaCPCGmSY6WN10GAx+aRle2SNTmbyvtPDiubqE0y1rgHOcwPbrbNJAtFo2Wl2PmJLmZhImCS4EjUTrvY20vznwm1+fj/krKlR0JdoU2ZDDreiTnL0zmslUfbWOf3XP9qYxhb4TJ5gT1Bj2PkuhxVAupgNBkybjUDhOvFcd21akXVDneHZGhuw/wD1FhdeL5GXfJ2/9cfiOvGqX9hcPgGik2vVeGskgNzeKo6bu6DRa3ZBaWhzSCCMpIjjbMBvz5rneyahqM8RLS0Atl0b3t1WhghlPeMdJ0fS0m8bWkaz7rTw51JxDJHizpcyiXfNUE1xxUf1A4+S9Y5qZYLvmijmQBiBxul3w4j3QHIWUiUMOSJSAkSko5kkBZIG/KNybHpcJ22niTrYE/gKTWbD1P4vb0UmUuGo1Pz7JWLYgB58B+bJ+tzveYR2UT8+aorMMfVKydiq1sC3px22U+7t99B77q83Cn58KM3CWGnt+EbC2M8UjY3PzmFWxdZtNrnEi0W47rM7b7bfRe6nFiBlkG3P7+gXKYntMknMSY46+XBck/L+UTphgb5ZvYz6oyCwE7dP8Khjfq45IFpF77c1z+KeWAOBa4OaCDYgGbtPMREcCOKzsRUnYQdvPZZbzaps3WOP0N79VViWkB0C44Hb0J9Aj0sc6nHjjaOusLLwmJhrQbFpi9geHmhubUe4FrfACbmxdBvCwk5N/RI0pGv/ANxfmhjrkz/z10Vh3bjszJyl7XWeR4tePssLE1CLMNhJI4TrBQalYiIIJIG240SjKa6YOK+htYjHue4tc43tF4AFwPK6GXiJ2zMO++YekkKl2bSc85nHQwOc3PtKtioJfwA362Wbl8XI0ka3Y3bGQ+OYLS0QNMukK3W+pSZytyiQTx0IEceK5PE4qA08cwPyeaqsql1y6BfS2moC6Y5J1S6MpY43Z3VL6qDiwEWIF+e3RbA7boCk55JJkDLo7xNcATMWC8wqOaCHMMtOYehtPCUAYuXCf7hN7gclU9ppxfNiWNLlHZUsWHljpuwsA2s2G/wtvA4hjXPYCP3mI06c91wmNraFh26mMzgEShVcwhwvOpNxw26mQnDL63QTxbHo5KdtQNMkaXvvy6LksP8AUZADTbaTwGmnLiVvVH95SdkJLgBoCRJEjfmuz2xnF0cuji1Zp4YGqXvDoeBBdaQHDTlwjmuVrYRxNTJOW7c0wXESdio0u2XMoOpsGU2z/wBzjclxOsANAAV7AVXFjQQQxrIEiJc9xkzxXjS2cpSSr7fodtRSSbKWOwDJpCm4Zu5a9zTJBMS4czqT7KODw3iyuBa/9zSNxy4hTrYM+FzT4mzpqI8QB9FrMw5LKZIhzXA9Nj5R9l2eLia7OeWShgwxcxyA+0pFnX5xVotjimXpmPsKpYToPT8yl3bth9v4V2OKcdP5RYvYyiA/goBruPz1WqAEnYZrtR9wlYLIYz3Ebz5pLW/7azn6pJWX7Il1tEb+c/gKxTp7D8fhNSBjfX5yV2i3c/PdZuRgCbQmN1ZbhOkq1h6S06GEH9Q/Kyllo2x4XMyaeDEbo7cGQJg+QlbDaY2ACmGLGWZnXHxIrs8g+qR+qq5KVFzi2QXMuSZvOkdOq5rtXAw85w1r+7k3JBiQXafuPCNV7sOy2MB7tozEy4nV/iDoJAnaOi8P+tnk4t5dXfUqSWvMBmQXDqcMJkXImYuuenJ8s2cVBHMYkZXx4KglpMGWmLx6WPRFwX6aT3zagAc0FrCHEsk5ocbAxA1E7Qj0qDqsCHODAAA1tyBbYe9yg/pC05C2+bQm4PPebaLdccGdsj2lihWtSYW023EyJ0Gdwkw4gXAP2lWqtZzSd2yAGixA5+psu77J+ijWw4aGmk5wBzOFSwm/hygepWL9T/SFXCNzuew5iGy0nMNxmkTcAqJtN0yqkkce5j5zAiOM31No8vsr2Dwdg+o2wkDrO4nUc1IYJznZhOUGGyBlvqBxtwXTYzs6q9rIZULWsEgNJJde2nBRPjoXJkOcAfC1twLCQLTfrfRZ+IEGW3mRvqd/bVGxFJ1i5rmiSADaTc67JsNUYCQSS7LBOsGDJCyUHdvkcfoZj8MTTGcwc832Bt/Czm1iJDrifkLZxFGpdwILIkeJhgggCQDmG+oCqYzs2rlNQ06gE3ORwv1iOC6oXXIME+tLReIhWcBgw9jnE6kCwvY3133VB2EI4xx+4Wl2Q8hsWgn3HH7pSi9fhBS5LGKwjc7XTGUDw6giL+dyUfDwIyjwgHymShY+udWgOJbHmJ/AUcNQ8IcJBJbOkRfTlf2WEk3G2UTrWvAgQAefH+Vf7M7aqU3Aky2wM8DwH/iqdPDgFwcQRFr2PLrKC994yyANBrv72ShNxfBMopqmdcO0aLi6oAJIc12YQLtOUifcfC+N+oG1GhrBAaTltElrIiJ08U+S41+HIsbXkmRpuQrbWAFrZJysPnIJJ6y5bvM2mZxwxTsstxLwSGuNzy+blbXZfawADXGb6k8p281zdNpmeMjh5LX7L7NJ8TiLEiLGYJm8pYHkcuBZYw15OrBkcPMJiY+E/hV+/Mbf7mhQNfoPMH3n+F6tM4KLM9FLN8g/8Kn345ff2kJn1wNftCKCi82oitestmJHH55Igrj5KVC1NVtVOswV+fzyKSVCo7DD4fzPFX8Lg5RcNQBVsGLBcU5s9DD46fLJ0qTW6a8fwiyq4cph6x7O1JLoOE5QQ5SlKgJws/Hdg4esMtSk0tzZiB4Q48XZYzea0AphKgZTwHZNGi3LTpMaOQEnqTcp6XZNBv7aNJt5sxovx015q7KUIokGaS43tX6COKDziMRmqEnuyym2m1g2DtXP9Qu1TynQPk476e/6eUsOQaj++IiAWBrQeMSZ811f6YN0AjkBZHzJZkNX2JcHJfU/0VSxjmOc5zHNIlzRJc3YXMDqsih/0woB5L6lRzT/AEgBnHfXyXoLimyoVoKXZx9L6BwTGlgog5iC4ucS4kaCZFuQgH3Qe1/pWn3f+iy4AimCA0gWsXTC7Co06/ZRynmi39SuDxen9EYqqX/6baMA/vuD0jdZeO+lMXTpmaR8JJljQ7MLSQG8l6j9UfUf6Y5Gt8QIPjDu7LTwc0Ez1Xn+I+qsR37nh0ZiHFuYlvhMgDdu4MDfoi2zNqCMNtJou5oGmoMzAMEH9tlWe+C4AE7ka6iYEdNF0nbWJOKIeKtBj2iHMDaniImblkOmBqbLn39juLnCTns46i248MgbwdFDx822DaQ1Eh+VsEOAJ5G8wOaLWAZo0l05j0/KMMHkAIB8NuZiB5cfNVsQXua4tGkTGnrvG6z7lRnfJTxry4SWEHS2gGxn5qrIqHvSIAu48+RP2QMBmf4XNOsydARr5/lXq1MBxm59B0nkiXwrUtAKTrkm+4B+9/JHoY9zCDm4yOqi2kG3cYkXA6/ZV/0jHCxiBqePNEGk7sJI6XDdth7g06nn4ZvNzK0iziQPnKFy/ZmFZ3gkzANrzOp8rroRUXsePNzjZxzxpMOWM/vHzqofp2f3342/j8qPeefqmt09/utzPRhHUG/3H2J9Uu4HM+Q/AQsp2/H5TFp4T/uRRLTDG3/KZAJJ2j1SU0Kj01tUTr7KzTxPnyWPTqkFWKbzNlwuJtDM0bFOuEYNWXTPFW6FTgfVZuJ1Qz32WYUgFJpBSKhnTZNoUghZks6ADJZkJzkgUyWEJSDr7fzCQUQ656Db+dymIm0dU0JSkSgCKQTlRSGEanUGlSlIAdRqyMZ9PUHg/wCkydZAgzrqBIutpCqOSoZ5FjfpLEPqy7CtYwOP/wBdRgtOrpJzSOK1mfRVNt2ufyacsMPKBrzXf1GyqtSgRdJ8qhKKOJH0m0vs0ixuXzPqFmdm9mvpVHsdhy5syCQON4cQY423XozWXn5v7odXCnNmEbRPy/X/AJWbi7HqjyjtT6erMeHNpAAT4A9hcQNY/wDW5/lY7amZ0jjedidfNepdsfSZxMl9ZwEQ0ACGjgAuHP0JiWEgNeQdxldMkjxQ6RGs30TcVLvslp2YFZtnGCY1PHp6ymcxzG3bvptfY813XYP0lNIlwpvzEHVwsWMcLQRNwq/1H9Mua6kKQe5zswiZPhE2MC958lUccOg0fZzfZmGdZ5EDbnzWordTAV2QMtTTSCQOSDVY9v7gPMCfa69HFUI0jlkm3yQlOmt0Ug0cR7/hbbEUKVNr+abIP7h7poTtBQSCdPykhgwkmTqjt2GPgR2On/Coh/D1Rw/RcjRypmhQeRuVZZW9VksrDkiCtw/ChxLU6NynXhWG1wViCsiMr+vqocDoh5DibYIO/wDCWRZQxBVilVhQ4nRHyU+y8AnlQp1wdfVGyzcKaNlNMjmUWG56D/CmQhMsSIHHW/n7+iZQWUiUMlJFhRIuTSmhItQBIFSQwE8oAkXITwpOKi5yAIEpgkSmlADloKG5n83O3JSzKUpNDE3y8pQna80QuSlKhmTgeynUWFjagjO8jMySAT4W/ughrYaLaNCm7s8ktLnkls5YAbEiDpyWkVEoApPwYIvfrJ+5WP8A/HpnMKUTbKCLfwukIUSFSbXQmkzla/0wz+kD1Ky6/wBMvGhb6n8LuygVWrSOWSIeOLPO6nZFVv8AQT0uguwjxq0jyXoD6KrvpLRZmZvCjhmujVo80l2bsM06gHyCSr3fYXqf1M4VSFJlTeRzWbnB3Uw8Rc+Uq6PINEVyd5PREpPg3ErNFWND6fJRiZNpPzoihWaTanmrFCpKzWGNirLa8fNFLQJmiKsdCrNOrxWSyoSfwjMqrNxLUzVZXhHZiI0KyGVUQV41iPT3WbgbRytGyzGFSFe+0clhM7RpzZ/4NwLHQ3Ksivuk4tG68ho2RUHFTAWSzEcVPv8Aqpo1XkmplSyrO73miNxB4pFrOmXMqYhBbilIYgcEGiyRY5USpio3opQOITK2RXKYtRi0cQoZxxQFoGGJw1EzN4qDq7RxQG6IlqYp3YlvNDOIGw90uBeyI6dD/U8h7pHEdEC9sSRTQh/qY4JjiuQ906D3RJOCEWpHGdPnVBfjDy9k6E88SRYhvYgvxXNV3Vk0iH5ESw4DqnVCpXSVqJi/JZzTBGsfwkHidCfZV8xNpJ6H+VIO/GoK6jzWXGvHD3vyVllUxaPf7qgx7RsVKm75KQi80wdfurBqj+4+iz2cvuiB2v8AlKgNDvI6dURtdZ4q229kTORuEqAv97x1VftN1RzctMgTYkgEgcgTE66oTKu8zsp51NDUq5AdkdjCkQ5xDnAQNdeN97LcY+yz21eam2ohqxubfJotqqYrLObWUu9UOIbs0m1EVuIWa2qptrJOJSyGkKwU21hxWZ3qm2pzU6lrKaZqpCus7OnFRLUpZWaPfJjVVDvE4qqdS/aXDVCH3qBnTOKNQ9gY1Oqg6oguchOeigcwzqqj3vNVnVFB1Uq1EhzLRrDmoOr81UdUUC/mrUSHMs96UN9T5qqznoTqyrUW4d1RQc/kqzqqC+rzToWxZfVSVGpU5pKqFZmOaALHny+ylSPDKLbqoNYsj0GRqRqrEGe6I3uiUyNSVVdEzKm2tyF0CLGcaAlGvbUBUxU4DzRWDe/mkIt5wNk/eX0hVLqcnh8CBUXO89E/eKq4ncJ2vSoC416mKipB3NS7xKgLrKvVT71Uc6n3yVAXGVURtVUM6IHlFAXxUkbKTKhVDvE7aiVBZf71TZWWeHqedFBZeFZTFZZveKYqqaHZod6n73gqAr9PQJjVS1KUi8ayFUqKo6shmujUexZdUQ3OVc1UM1VVC2LJqobqqruqKBqKqFYV1VDdU5oLqiG5/GVVAGdV5oRehOI4qBKBhHVElXL+qSYFRlMQSp1LafLJkkxshnJKPTfGgGiSSRI5ruO6fNZJJAiYUnuKSSACNNk7QmSSAKwJ3CySSAYSmbJJJIETlO92iSSQmLNopsKZJAgrSlmKdJIYk9NJJA0Ookp0kAQc5RcUkkDBOcoEpJJoCKg5xSSTAhEoZSSTGQKE5ydJAyBckkkh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342" name="Picture 6" descr="http://conversations.nokia.com/wp-content/uploads/2013/02/Desert-island-ap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4748083" cy="30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11266" name="AutoShape 2" descr="Slikovni rezultat za lipst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276" name="Picture 12" descr="Slikovni rezultat za lipsti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357562"/>
            <a:ext cx="2038350" cy="224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019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Game of thrones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  <p:sp>
        <p:nvSpPr>
          <p:cNvPr id="5" name="AutoShape 4" descr="data:image/jpeg;base64,/9j/4AAQSkZJRgABAQAAAQABAAD/2wCEAAkGBxISEhQUEhQWFhQXGSAaGRgXGRwdGhgbGiIdIh0dHiIiICkgHR4lICIfITEhJSorMC4uICEzODMtNygtLisBCgoKDg0OGxAQGywmICQtLC8sLCwtLC00LCw0LDQsLyw0LDUsLCwsMiwsLCwsLCwsLzQsLC0vLCwsLC8sLCwsLP/AABEIALgBEgMBIgACEQEDEQH/xAAcAAACAgMBAQAAAAAAAAAAAAAFBgMEAAIHAQj/xABIEAACAQIEBAMFBQYEBAUDBQABAhEDIQAEEjEFBiJBE1FhMnGBkaEHFCNCUnKxwdHh8BUkYoIzssLxY3OSoqNDs8MWJUVTVP/EABkBAQADAQEAAAAAAAAAAAAAAAABAgMEBf/EAC8RAAICAQICCAYCAwAAAAAAAAABAhEDEiExUQQTQWFxgZHwIjKhscHR4fEFFFP/2gAMAwEAAhEDEQA/AKmW5vzUXzG5EdVERI9KfxjHPeKZ41MxmHaGZnYljUbquJmIDSItA+mOhHgVRF10XFUaQXWm4FSlqWQGEExv1bWO22Ob18u3i1S6uCSWFlvLLczEi4uPP34AylW0kewf2nYj2mnyj+z3wz8g1FBdmhV1jvt0/wBj4RhbR3GmS2rcexG9Q29P6/6cF+VgXpODB/EWNW0hR8RaL4A6hyFUDcWciD+G1wfIKO1tzjrWOW/Zxr++9QAii0wSb6k7EY6lgCHOHob3YQ6WcRnqKJLI7hoBJWWYiw9L4d+J1tNP3kLb1MYTsg16ukpArvIImGn0Ybgi2AKyV0OZpKZ1h0MQ4IEmDBQ2nvI/n0GgbY53xdnXMZYsabOcxTBhR0q7xO5IMWmcOuQ4gHerSiDTi8+1qUG3lEgYA+aE5NzGZrVagKUqJuXc9iAWIA3+MD1wf5c+z/IvSWv96eqs7oNCyDEQQW3xV4jzNUpqlOFCVIFUne4UEbQBpvP8rmeWOa6dVDQhkqay6tq9sapOwBB0xbve84AO8czhXxNAEpTcXO0lQfr+440r8Rnhq9VmoHUYG+ze68jA9qzB8xrWaQAUt2HiQyifOD8MDKecQcOVWMTTdQTHtM7x9T/d8APXJjsOHUSo1GW+I8Rp+mC2ZrdEunTfVJjSNr29YtPeJwD5czT0eF0qiIr6dUhnK2NRxIIVpvFrWm9sLPG3NTWalLPK+sS1N6jrfcqqVGUWvGlbeWAC+a4rmjOijSZJK2LrUKkk7MCt+5JFyPhb4fnPwqUrDAdQbxywMsSD4ZKkj345zmOJCj0+PXFSBaoJE97KytB7EzN8NfK+fU0VDuNQAk+JWBJJbcJIPxJ9+Ms0pRjcW/I0xRjKVSSfiX+dMwPu1XpAJZYPh1h+buzEqP49sKKVhA2+uGTnsRlngEwwkgVrdXcsdEdrAjy7HCotXSFnVew27/uxXFNzjbdk5IRhKoqkb1a0bQf9uOp5WqWyc+Z8/UfzxyTMMLXPxb3eWHbWdAvbSN79saN1EpG9afIeuGGaSe7FnA7lurry1JvNf4nBKMehD5Uedldzk+9gjmOsEpydpX/mGFw59rgJO+1KWj3xPxGDvN1MPRKGYJQW36nAt64DHg5MDxK4kWDV6sgmmxv+IYuBIxwdNyxVRlfG9j2P8PCacska4Jb33s2p5gfc821MlfwpBXUCOliCDqJ/djlHG8+grUvCZydPUZIiWPSoECIg3mSRtGOoVAPAzqLsKKADcyUYCSdzNp3xyLNZUGoGeqogAaUGon9yf+7GmSev4uf6OHDDR8PL9jbyjwRqtYV3EEmKYvYbF+0nsPWT2GCHONT/ADFP0FT/AJkwz8nmmlCjUE9aLpBubACTc9Rjef34EZmglTPorqGGisYO1mp4so6oNc6Gqp3yFV6kqZIHefIjY/A4A1H01wNvTylZj4T9MdZqcKpTAy1Jl1DdRtG+3Y/9sarw5QAVytIMARIRAQZjy95+fxhYGo02W69N8BB5XrRmnC7mmpb3a1B+mLf2i15rUad9ShgwPb8RwPmADgtzXxfLZRCKir4pHQiQGaVZZYjZQSDfeLTGOZcxcXrVcw9VjDOSSBsJJMCe2MscFjy6md2TpOvosca5/lhXxvT6f0xmFk56p+s4zHd/so83qhu5hztSlxJ3pMy1FCKpVmUyUWII3uQYNjEGdsQcf4tVzDKK601qKNLsKcFnDAksBs4kqYgEDbbFbmupOdzEfrj/ANKqP4Y2ocEzeaQ1qSGoNZDHV1FzB73JNzPoccZuVTnLAQlv/DXe+9r9vpixw/Pgq1NwCGO4UKQYEERFsWuWuVqmbd6ZJVghdbiGggQTBjfFavwd6IOpWRkcrUDFSVJCR/MW7+4sB077GaR+/uxqu0ZdhpaY9ule/cbfHHa8cG+wTSM/WHf7u3/PTx3nAAPmTOKNFOTrJ1C3ZZ/iMczbIU61WtWqGormtUUFGemSqOyySjLJtuZtGHnmZ/8AO0V/8Nj9H9MLnDKC0y6+23iVHM6VI8R2f8zKtiSN57x2wAvLkqeWzWVqUpKNmaerUzMzFAWB1MWNuoRMe446dwlpzeajtpH/AMdI4SuMBXq0YFhUBIE9JAYE+y09hfSP9Q7t3LdWa2bbt0/CKVHAHz1zNw+rD1N0Ggz5WA/jM485OphayEg6hqJHeIJgg9tj/ScTcZ5lp+HopNJYDWAki0yJMfAgHF/kDgZqFc2aunQ7KUYFpgRcysAT67YAL8erEZdlAOp0p1akX9lQsekFI95wpZ7P/h5alN/EJYXsPEJ9197YauHeAaBzFbUxqiqh0kXQVhEfs9TSO3uwv1eC/iuyMpo0ERy5gmXk6SP1Srrba3wA69wPLM/CAlIAuyVAgJ0iS7xeDHywqcXz3FKKs33NlkgHq8Rhv1L4dMr5D8xEA6Yk4VeNcyVqJenSzdemVUaKdN4XUTLah2tJ9/vkUeHc65rTNbP5sNqsqNbTHcna/wC44AnPHWql6fhI4qGSzPUdhYEACx7G5Hcjvdl5SyrGlL9CkKBpdhDDcAAjb1NoA88Jua4xUrtD1DDEnSQST0iJc3MQOw2+AZuUaY/CaxApadhqvG5ie22Ky4BOmPfE+WfvmVJy1QuW28QuQGpkhgFY7SCJE+dhhFzWUeg/h1FAZd4VT/dr+6Mdc5Ooj7jSA/VUP/y1Djmn2ogjiTadiilvU6bE/QYzjyNJcwFWqH1+SjDDxjPAZZI6ajqAfKIFx8J+eEk06rAQCd5wV5ir/iKqsCEUC36ov/DbyxrGKtWZuVKzsPJY/wAjl5/R/E4NacBOQ78Py37J/wCZsH4x2p7HDJbijzjV1UnCear8daj3jffCunBaftBq1r2qEGY8xePjhk5hSadQW/4k/Koh/hhVytbVmWotp8PSCDqkkn0wwzxq3ONm8MjxlnM0ilLiKMZ0JRBPmBJE+sEDAPjORoPVYkKnTTiZMAo7QsEERpFgOxA9qzLzBTiln2JlmSiTBETA2ESPmcIfEM0rMX1ODcSsiwLAEGQPZC3E2tjkk0jTCm1sdB4GpUUKaCVUJcAwF6jFzbvuScVf/wCQT/y63/NTwU5SUHLZd5YyuozdmMFRPzn34D57N0qGc8WqwREpViWPYa6Q+JJIAG5nGmKNJt80VyO3SDedpr0k6rmIEfpPmRERPp8Zxz/m/nekgNHKAtUG9QkFVNp0gEhj9B2mTgLzpzzUzk0qQ8PLjz9t/Vj2EflHxJ7J0YTnb2LQgtKtbm1aqzsWclmJkk7nE+fbW66Qbiw73JgYrYkzI9j9kfvOMi5Zfg9cEgpBBggstiPjjMUYGMwB9Acf5W4bVq5UiiA1STUq0XjqUIeoDpJbVJkAmDfEnC+FrkWrUUZSpbxgG3Csp6QIJGnz9wkmTjnlENQNI0a1Wg5ZQgSHjSGOxiBG5Oo3FrYYchzBXqks7CtBZbxqLjXYiAx7CFkfLAArkDMN98Yj2vDjyuXQfuwW5oyGWqZqqrvTFZivUS4NkTpaCBqIBgeQGKvCKFDKZospal4gamq1DMHxECkEgG6ywDTF7wMa8y5lKWbrF6R1VWEVWlVpoEUFp0lmAIkqPiRbAE/2SBsvxBmcGmpQgmCQUO0WkgtoNr/XHfKFZXUMplSJB88cX4Rwes9EV8s1Na0KppBBoOqSzgEEqAdJBi4BBx1Xlim1LJUBV0qyUgHj2VIF49BgAHzK/wD+4UR/4LH/AO5hayHX4plm/FIIRksCSVkEzBkwcRcP462azy1TC69QAgwFCNp3O8ASffti3yrXIZkaepyy++9t9mHr+nAADmDMFK+X9q9YA64J9hjaJjbfD/yS34uaFi0gxPYpTAne0g4R/tFXTnMnAtrB+avb6Y51lKjGqxWrVR28T2XInqcTvuJBHuHlgDbivAqVGpLhVABm5C3Zosf9NtI/T3w4/Z9TR8rVKk6GrPE2Nwtv4YF8Z4Avg1KrOzPBliss3iaVAAN7do3+WLHJtNUoHShXQzkTDMIAJJMR2GxEFhE9gKT8PdMutEAk0vEB/T1sNV/IS3rbFLNZsUKFCmqCMw5lpv0vpiN4jz8/hhi45m6oo1G0JRUqRpqMPFIYqYCgR2BnVbv5YTs9nqiNRUKNFQIve5B1TEmSC06gBfzgjAFrmyo4IVWIBgkAkX+EYpcDptXrUzmSGoBuuYEhYJE+0bRtfBHmwXXz04r8mp/naPv/AJYAM5lsiQ4o5MllmKpWsEUBFEagHvMsJAF+1sWeW85TWs1IKFZJGkBwuntoDgPouI1AHaRh6pZxaORzOqrTQO5BV2AJ6KYlZO/pF/fuL45wuhWzQzKsZc66dUEqWp9VwD0spJWDEEG1sUySSW5eGNzezH/gYCZekotI1AG3tEtb545H9pVeoOKPOk0yEFipYEIDBEyt733G2Oh5fmADwRUUoKVMI4YEqf8AhEsIBNgCu0zPa+ET7SeGpWzX3nLqpRtIlVILQsSbCwAAk9sZwcW20zXJiyRpNA7hFRTlcwmmWLqVNpEAbWn/AL4Xc3LFmkG8WmTBiTbcm/nhm5cVxls0IKsrdQi4hQYPleD8MA7VGUAHUCNZJBmx+c42i0rOS7s6/wDZbV1ZBFt0ki29yTf4nDdGOK8gvSOby4GgOKh2qgMZBsaZSSthEMe/nbsnFc4KFJ6pE6e20kkAD5nHQpKjDS3xErmipFOvHZv+tMJlFKqrJanoSNTCi+wMiW2vFsHuJ501KVdj2ancXN3pnyubx64f85wxTQVXZkV1hqQCgMSGOkkrqXysRtbHHlzSxxTiud2WyJ6tkc6zTVa4z1JE1t4WXKpr0zaSJNht6T598IPDWqHNJSqUaaKH0uugE7G0uWO/cHBviXMlbK5zMGj4fUKYPiBiLLbYjFfNI6ZuhUYqRVdngem0++dgPninSZ1Clxr8Hf8A4/En8+62+6Qx8V5hfLtQp0SFVQNfSDIJBj0EeXnhf+1AkU6dz1Az69VM3+In3gYvccAepTRhp8UpqO5AbQLem/xAxX+1lYVP93/NTxp0WUpYfi5IxzpLO0ubOXxj2MZj3GhBqcb5n8n7A/jjQ43zP5P2B/HAEWMxmPcAdbemACxhacEQbfONuwPraBIkFwamzZ2FEIqMZCkCSpM+RMzfB6uikEfqJa8AmwjebdhbbyxPw/LhasAH/h1D3gaVjvbv2wB5X4dR0ClmqzVKDiV1VLh1AJg7kb7k7+mAHN+TNc5WlkadTMjL0yjrRV3ZPZADlBImDB2MWxX5e4g9WmtwX1kAHWZA01CBEgFWE+UC9t5/8SzVLP1XytZ6ZaqVYIfSdMGxVWB3HrF8Ae8q/wCKZTNZYjKZhFYrSqLXpVhSfVUJBJItAI6u0GxFj1Ln/P8Ag5NKdJiqCkw0gkzp0gSZkwJG5vivW+0DK1snUWpVRaz0KiooYHxCQQCCDAJMr5SDhK5m442YWrFQVEAYjTdUDMCYMCeoi/rgC9yqw+8UI1d94/8A62FsWeX1qeAamslhUqSGSu+mGMQVRwf2Rt5YE8FzhojxUs62Vu6kwDb3E40y/hsX8TIGoJnxFFS+oT+UqR+U2B395wAW4/W+9ZmnVHVp0yEJCzDGQrqGNjf2SJN7YV+GUqRyTswTxBUeGMahNTt+aN9vPvgtyrlles1MUHoqjgLJYtq6YkkC5jWe4Huuj8Mr1EbxgXWm1OorsAQrAuxKk9wZFsAPnMGZZIVELmZYvsWTTvP5TGwG0WxS4LmClFzUJLsajsyoSvUDYQLC9/cvlgpxjmBczNRkWmxUwobVEhCBOkXgztjXheSpuhNQQ0sukgBhIHmJBvY/zMgc2qcRSOolzv3m8dyO8YpVs8Wqo36SNIBkAgj+QHwGOr0uUckDPg6iBbWzN9Jj6d8EF4NlQIGWy+8yaSFvmROAOf8AMLyVFjCxI+U7425VM5mmhPSZmOkx+0OofPHSKNKhoIFGgQ1pNKmSPODEj5+6MeU8nQVgwpID/pRZ+FsAUc3n+B5NtFfLVmzSwKmg1tQDDWJY1FFwUtMyRIsYI57Na6OTr0EYAZfw5qH2aNZUJJLGSe03kjvgdzpyxls1mKmZp1awd4ZxCFRoUKNNvJQbyL4s5JxVyWVmqju9OmQqwWBA1EaQIQi/l6WtjDO2qrmdHR4xeq+WxWymZbUNJMezAPtGb277b3F7QDg9WpuMuHfL+INLkMGQarTp3kWVr+6+A/BKJp3bfSGuLjsvoSI8je+G7jClMvRUtGqhUqEn8sIASfP25xjiqbdo6OkReJLQ9xR45mamsU1pmlqdfGWqVJ0k9tJIOpTO9sc3r1fBzLxHS5HsyN48/rh55mTVmXFQsSwLHSWEdJ0qVN5tPywp8OyX3rwU06SCS9RKfiVGD6SZE9ei4BmwJ3x1Qioukee3Kb1TYe+z3i2rO5ekXK/jEgBFKuDtcnUkEE2neNtnn7QuJOWFGQED9vNVm/z/AHYV8zwylllymYSgyOrl+lWQhVdPD8QwYlPaBH5m2xDzNxg1q2pgBLT03ElALfIYtO+BeWPQ9z1qhbK5llNw1ISfPVTE/Tvhmz/NVR8s9N2omszCQczlfDAETH4pftYRM4RKufNPL1KYgippYk7iDsO3bCTTykaW1JaDHVP/ACwfgcUyYoy2l2d5zZcDyrtp36VQzV8oKmabWxMKjTYSQNj7h+7F7iwU1slpMgBp8wIWJ998L3E80z1C1Jyh0qsgkWAPlg1QRalVbbkQCLX88c2SEt5Se1fho9Po0kkopb2vun+CfmiqgZWLBSiIokgXABHf1xH9oPEaWbSn4NRHOksdLA6ZNM9UbH3+WCNTkihWqa6lRlUhRCKouPUg7+gwcT7M8lRUkGsSwvLi/wAlGN8fSY9Ukl2Itm6Bl61t1u3XmcNqUyu4jGs4b/tI4TQy70BRVhKtqJYmYIjfbCfjSMlJWjly4pY5uEuKPcbZn8v7Ixrhnq8LpHIUaodGcyWQR4ihCJkROnSe5MkgiBiTOhYFJvL6j+eMx1rLf4ZoX/OUR0ixr1pFu/RvjMV6yHP7/onRLkBKOSdwypTKaGDBm1DocqDBUgHQIM+pm+xfieXoZIFwxzLhSqojK1MVCrQWQKZUGCAdoF8IHDKpfM0w5ZQdA/NdlCqpIkTMCbjvgtnOIlvxECxVghWBKU2ZjIEs2lQCsC1iPLFyox5BMxWpJUqOBpYlVGXCmR0kkhllSCe0b+QwX4LyYjVPFfOLSLNq0ui6gSoA6dY0i+/phc4Jl/vVdaOVVmOktCsfDBCyzE6jvBEWuTbysDh9Y1DrAQFJarJZVWZIK05CmQJU2MGbSSBpxvJ08k65WjWqOg1eGRoGtpYkzoJG8WOLXD+F0wWoUJIUwW9qV9dIvBi0bgW74JcKydOg1NqtcMynpSn0KFglSxCCWMjpiNRgdwYMvx6jVcU6S1KjFgxKgKqgNDQp7QwVtjEkCSTgDWnwutSIDWXeSQdjO2gjaCGtdT6EV34qQQqVnMxqq9OskDyKwwECO14tg83C6YqNNJnLKKhkakhI9mBBJ9kLq87WnGcHBqUG8GkiAnUCqKqqAdJ1DqAJkmPPVcb4AGVKtR6T+GKnWy6vyv7QkDz6QpJE3G+Kmc4TV8JQMsQdQltMSAB7ImLkGTY41zfH6buiVGZLt4tRXMPPsKBdEG4MWvckgYgfmfSsKVVGIYCCSSxYFpb8sbQD8MAL2YrldAJ1MoAOkCVKgSCB3Uqfphq4JxoVFHjOPHepPUIYxF4tJgY34avD3U1KtdFqlXchq4Q69bESLAah+UXg+VsQ8aTLUEyuYoO1bTUGs+JrUQjggPcCSFtNzE3wAxVnrOJM6m8QwB3gsDI22jy9MU6+frpUGqRTlJ1JHSRR13jtre/muK1DnnKlRqp1Ra5Cq4F47GfpjdeK5fNhhRedIhgVZSNREe0AO3bywBlHPV2Spp96gobNriwCBSpEmJJHuNpuJ/eKNVwQwtRVnNOIDM+toiDAjziZOM4TzLlKOkHMIGRgYYmxBmDI9MNHHOfeH5iioOYpCoL3aPQx6G532+IwAoVOKVJpqCWBFPX+EVDByQxAuwgDa0Ei5mAp/wD6galUSl4hFGnADpLsihTCw0XuFYTYzBtd9pcw5P8A/wBVED/zBjkWbQtUqFRqBdtgTubfPFZKy0W07R0LlzmtVraNbsrhFQsihiWJnV7UAEiDI3OOnce4qmTy9OrmVFSrpZKai4Jb8hgFQpAWSR/XifKmWShUpZnMkAl/Cpo0ghyAAzWlQFncdwcP3HsznHRqWgO5gFiqgorOV1ewGABET5kbdsW4rajZKU+L9bA3HeNDOMKq5ZKPRACP7XqYUXuR/cYXeG5NwhRHAqIsyGIJCRq/lHe2CVXh9dNQZqZp030ySIJTcBtAJkx22+WNE4dmaoZwpqIJLOhUgKLQ2kwPcYuDNhjRX2bGaSXzblLI5jMw93dSVDanYgajsZMAHY9h6YvV6oNM2Xt1HyG5EgEbD6/G1wvJUUpP4uSq+KGBX/MKNYv3C9OkgD44kpcLphh44qdS7B1hdVyCxFjpMQT8caSdspGLoC5oBSpLJA0wZO0zH9cE+J5Vsu2h6tB1KghqZ1C4PTMC/nO1r4tDLMSKa5emUpRd3QNe4JInVO/tem4xFW1LSJQEqNJKF9SDUCSoDecNsItiG7tstGTSpMBhqtMs9Om8xDHQ6jRAmZAge/EfDKreMjlTpD3IBgb28/hgrVOqhp0stw06SivZW0gDcAEn5eeB2e8NKbHw5WRMMSAZ7+RkzfFZQU4uLdXsTGXVyTSbrfzDdfPFkkmV/KvUNQBkCRcCI2g+7fBwZziz0vPr3HgEhIYAe1ddQWSTqvvvjn3D+MKECuBrURTEWIA7tqjtvi/k/tCqIWAoIR5eLH/T6YzTnFUopnoqWCTcpZJLhXpv9bopfabTrCrS8YmSaukdMKgqHRGkd1g3k4S8MPN3MTZ10ZkCaARAfVOog+QwFTLOQWCkgb40hdbnF0mUZZG4u1tv5GlJQWUHaRPum+G3i3CaFBajUqpaUZIBBIEE9UdrD5jCu2XdYLIwE91IH1w08bzNN6dTRQekYYyyBRFxFhv3jFjOKVOxKx7jycZiTM6WvDqOgoV11SUElXNbosVLKyiJAIt2/NaDeS4TkVpUmVdOpSdDMT0yoJIJiQ0D0OJOH8TSqlCmtRRWWqFqI4J1ICdRW6+RbvEeuJOYOFU0muG1VKVMxCAEnX4ggzYkypmZDfAgU/FoZh6Sa1pIpYl6jGmqFUJIJX2TpJF9idtpD8CyNEVMxQbNOmsgqF0w7EkwjsDq/L2nf4R5v7q9NquqolJNdIg6Qz1yUYTMWIWbeW+4xDkadFcwiVabLljoNNz1Tq3I3BDMABuQDO5EAOPNvJzH/DNFPTCg121SSwCHVBMnZpj9fyzheQy2V8WmjssXd20+yto1kqogATufSxwI4PUqZvwvFqgFIqq6u+oaHYFY1FSukCBAk6v02N8OWu9RhQphqGk6jEVS4MKfZ0wqiBubkg3BwBbybVwTVNNHLrph6tSpfsZ0i02mLfG1DjPDcyEps2l6YULXprKGpPtmmxIC+Z2MDfEWR4oaFUUqjl9KnohEksZuWIMrEWN5JjBmtUqvS/zAWmlUkUxrQl1YT0gQ20nTEgb+gAjiPBaVeoKdE6qS058KrDkywMBw5IGoWkblRthWzPDjULPSorrfxJWoZaQWgKNptZvJiNjhuyWqrqo1auk31PTqGlLDTA0yNOrvpPc+ZmXL8v5biGaBbMnL5iIagNDGooZXBUhypm5MXhxMRcDnn3SrU1SUohRHUxEELqYEgkSoloIJ0kAbWrHJ/h1R4j1FRiQUJIjQWG94sPrjtOc+zdGmK7XcvdAfaQ0yJ1A+ye+FDjXJFbL+LNHx6JZmBpdJgxAZVGoGSw1AkaZ9AAOdcNzFTKnxMu5goZ1LGsSp2MjfSw74H5TN1NTEmFqHU34YYbkTBBsJYW9RhtzlRKSUWBFR2QkqqmUYIWZZLEwDb2YAb0wOzuUpGagL6AAX/LoknqSTcE3i5BtFsARLnqyHWKNMifbCNJg3urb79sW8xzPSzC+HmqBYRbQy6lP6h0KQYtYwe4OJMvkarK9RAvhg7BipJdyo2s1xBkGPdiDOOQdLrqtfVT1Dv+ZQBaP0n54AG0EopJoV6lNjYag4PoDoDA4O8N4woUBkqVX06CQVCAsLuIHVtafM3nAqplKbF9CFT0iKb6tJDdZ02Ps9iu/1uZTlCrUQVUrqNJFisMo/ITMXMCAfM+uIaslOgtzDVpVMplNFNUA6tIadZC6VcrbTAA7emL+f45UqrSQgqkBzUNRNRUmNTbkgET1QZBjAvitKnTorE1HFW5OkKVbUx2MBix7za0C0VsnwV8xUCpIQKdIYqW6ANY6SVJ19j2t54q8cXtRZTa3DOaUMYrVyQsgHQHjqK9JkBTp0t3tPkJuZzMLTTwaNVCFZVRqbsoqgQCzQI1FnYjt5bYocI4Qa3DS6AqxDwJ27CY3UKBAvv63uU+EVfueqlSRqquRBh9I6DM9ioBIM/mjbGmlcKMdUruzXSumm1Ng9Sspco7AKoDC/YjcwB8RvizXyLHrV0qGCXVmCVKg6rLdgSQQt72HwC8Pq0WrUQzCo2pAxUmIYE+GZXqgsW8hA8sHMll1oZgUxVRtEqBWEgtVPRaCzQNSXtIEbQKNSbpVXvvNk0t9zb/DlCq1ZjqqMRppzB6TpVzM92YvvPvxU4dwidKLXDPp8QkRD02mBAG0j13ONuFVswuWq5dVdgx1NURQ7pqOy9QLSi6QREXHa5zhXCVy7hgK1SFVbqLAEmN5/NeJ9n5nJGsMWSXBfUXEdaFIo7mooc1GggRpUKFNxYEaZ22HpipmMhW01KrJKODUA1DSyg+1Bf2gSAV32taMFq2S8JXprRljKpVrCFOqSwKiRpLke0o9n3YqcP4mTXqpUIqBGDDSgADOxWoTFwVkAg952F8Q5R4NkaZp1X8iy3CiXW0hSdgb3b2djGw23Fp7EKXKFZmYLqpsQrAVadRbXDajoa86YBOqNRIiDhqzueoPlHejSIq3UbmCGhhGoEmxt54C8wVq6rCCrUoMvUtUSROoNf2puCJMT8cXpWYqUlw27wNxvgRyxRKulmKydOod4/MonAzICnpdXcq5ckCDpIgAdt998WuJZ56WmFtPTuNQvBke178VKXEnrHRoUesk6R5gbSN8ZO0+H2/Zpr1UnKzV10gD12IiB9behxPlqbpqI3CmG9QVHY/TE2ZyjgGGkE3v87H+eIaQALEGDF/mMWshprijY8WzJvbGYpnOf6cZiaK2OOeTLZfN0GQM7ks+skgLuGG4SCSFJgm/YgYI8w56lmGymVSoaVepUpPUVZ9lz7M2vpOv/AGjYxgRxvMeMUSrWNJar9CujiOodR1GVt06ovJPbF7mTiVOtQamTUIojRNMCUdDIg6uxAG5ttcWsVBubK5ipUylZG1ffhCqerRIQmI3IIMjeScT8VzFKnXpU6tAg0HZSCSzT4a6CNcdIbw7gKDdtySY6NRBxBc0zAOUmGE6mEDUY9IlhYmbaTit9oWeoMYfqNT8U6ApZC8FRqM6egzpFjKk4AIcCyanMGtT8OaNE3Qjw0BL2EEgNdp329cMvL/GWKlTTPW5C6LtIEkmVv2AABmfSMB+T6DHIvXDR47hUUQICNEQAASQrX9ffipxvIcTau/hLFMRpLFhfSA2xG5Hf0wAbqZRMwrlKS0xTJFPUqyp/Uo0iBf0IPpBxYqZziRQUjQonw1U61rOSadgWUFRIFuk7WERiryFTz2Xq1DmFDoyxpVyJJ73k7fw8sM3DuK1fvFOk5UJTR7s+l2ZgkAEtEBdRj3WtOAFTjfBkOqujNTqhdWpDp8RdjMDqA72JAHphazvCM4oTOFBUVwpJWNa6VVVfaA1pHkfIgY6RxDP1tZoDL0hlhem/jUqjamIsKftXlhEER9AtbjTZd6iOqpRsFSmIFJQq/lPkZkDtgDOVPteVStPNh2pmwqaZqJ+0B7Y9bNtZsdbymYp1kWpSZXRrhlMg44fxnlxK016VMO/tNpcr0jYqNLIQTupEjztgl9jFGtTGbB6UJQCGDdQ1ljYkAwVnbtgDpHGeUstmdZZNFR10tUp9LMPJuzj9oHHKeNfZPmctLUZzSFGQ301EB9mF7wLWJkxYDHUM2arf/XqL6KtPv70J+uPcqXAg1Xb9oL/BRgD57WnVY6KRqBXdjUFgSVAdFYSfZmI3teMXMtxp+G1ahpwVeAREEKwbpkXkAA9rxPea3PdT7vna/g1W1GtUdhBADMxt5Hedov6Yzl/NZbT/AJ1QyWUIdQgW0yUZTpnUe/8ADAA/iGcVZYhiXIYkgd5JvETJ2t/DB3gdJnotT8U0Xemj6nDRUCghV1AXS5MkGGi3kA49TNGvVpqgVablCG6vYZoF59mIkGY7mTj2hmnY6aBgqirI7gbkBu5P77AdpQJUzxY1vEYIyowBsZcWgTYTtIvEgTJlp5ezFbLL4zUgqMC1CrUVtEhYI9qSG3ufymLHAPhnJ9eoRMTKyszpBNy3b2dhfvg7zDxDwNOXSCMsxVWZLDWpLL6mSLyY+WLbJWyNV7B3i4YLSNF2Wn4ToSQdc1NE9I26W37aCI6Rghl85/huUXWS6OrvqOzSiweo6he+mNjHbC3x2loLZRkWoK2nSzatXtnSSQRquJ2vgj/jX35MupXT4B1jSQNQKFRPlubYo2k92Xx4p5IvStlxKNKlQp1KZoh3dEUM2iGqRpAm9zAvF973M75XiwqVSjr4JVg+lmZXqu3UdK/stPlsO4OCHCkQ0EqU5kloAc6BrkmRMSCAs+XlgfxbNZihUpjLhPEq9CsyqYjST1NZRA91r7CI1KTektGLilZLzBTog1BmEbUWVQ2Y8QqBOlWkSy7zEmJHwsZnhmXdqdRs2omBTgWN2kC+5AIne04ocO8QJpGpPxGZ/DRtKOsBoIWF6vQenaJ+LClFJQwpJR3cSNv06V1zLMTJvceuIbvuNI1FW6fqXfDp1QAuaVqNIaXQUSZ73YGe8mPOTuMC85Wo5UqlDSSlIqxAaSFuOr2dRkAwbfTFmlmWgeGaoprd1AOm2xH5QDcWAPxvgQpWslP7w1WXJMkFYLAaQB6GYAF5X1JV3jJKnWlLz/loZ8jmkenrq2pwWZkOoiBL2APV3iD8caZKgzl0euqpsHqLpABkAkSCNpgnz2wA4XxiqrCiKZqE6mhQAwRQdcy3YC3nMDsSZ4nl1rUaiGYqBSpYBYnSdJiSD2+OISq14e/Qh1Nrzvv2/YA5t4Y1apTRHHhUiKU7XOkggTcaSsHb5HCtlsuqVKokPoBBF/OOx3ET5bb7YbBlW/HBZVuNN7ppUQSJtf8Ad5XwO4flgFZo1s6mXn2g1w0bTsf5Y0lPXcpcTFYdG0VsVchlNfiwxUU472bpBIAvG+/ljahl1kxMk3v5n+mJczklLioiGQZdSYi0WAuQfjiYUkADBiCSPqR8t8bYpYN1ON8vD18THJHPScJV2efoTJwzIwNTVA3cBFie/wCbGYTa9GpqaS8yZhxvjzF3lwf8/qVUM1fOvQM8UrtnKdJ3cNUBeAJdgHKlFaTA/EZgIkgQIMAYdeVeF01o5tKhK6dVEM8GdSBgxARSPaBi5uRJwvZaujpToeKBVYU6ykyZYMAqgkgljvpAtNu+OhUeX2bWzmqDVIdlBIE6VERHYKB8McpuLXKWVpVKVZcww8U1oK7EopEQBfSZI1Dy3EWn5/4bTqavCpjUaLU7AXbXSZL+Y0EH0MemFjNZrNU8/mky5RfCp1Vhx7NNBqZh5vbUJ7nywc+yarXrJXeq+tA4CgiSHN2PoDI/pFwD2VpCllctRI2NR4IFjqMW2/Pi6OGCq/h6gpMXi0kgRv67+dsR8YqfjBNoQX8iSxP004p58SpMYAmynDtEk6gNOpSVs4gGx9Jv/YNHiWVzNKt42VCuKiBWRtyJExYixXy2E4i4fVEmwwZVwRfAChxvnWuSi1VezFHvqgA/lJUTBgwsTt3ke5rh9YUamZBp+GxU3LHWT7JTSIsI6hcg3A0kYCcdYValWnDajUKqux1SSpEnYzvjfj+fzlGjlcsKZovpFxEvB6QCD7ABuCBcHcYAMcucf+7sumdDSGQ7KbXQmIkfl9Pdjo3BWTQ9SgV01CGJAsxgCdxGwnHz7wvIVa1Qfhs6o48QAw0Tfc2MTftbHVuXqdZndaJqqWoliEg9XTpeLybzIMHvNjgBhz/NCUnZHmV36LXAO+uO+M4LzMuYqFKYMhdRLLaLDs5vfFPK8vV2vmKudY/6adNPmWQ3xLW5bqErprZpVBuDUoLPvsPp64AX+JcMy9TM1y1NWfUxcme25MmBAwM/wvK1xUpZd6JeoQqioxK6gVZvDgGW0/pMdQMTGBvNBqpWc0/aSqSQrXtIMEWO+L/K/GctVr0alW1dNWhhZiYhtQ9ksAZmx9bYArcW5EzaozKprMw6gfbJ7sOo6jfz+BxrwCtlcmwV011fBViAPxNbQSkGACFAaCZ+O7DzVyxkM06v41KizSq6FCtUYGCY1DVBsYHxwn8X5b8HNKHipTVaZZASlSqACDv7JOi9+/ylOiGr2L1Hm1spm6rvreizurdJvEhSsuBIKxftqHYQf5m4UuZFNqL0lWZqBiVqFm/4YEgyWLfmiYA7RhI4gXdTQulSnVApqdysOaaiJJcsTvvqGHbK8Nb7xlHpVW8HMQ7oIg+GgZDtOwA+GLQ7ys+YVfllFqrmHZtFEBo3J0XFzeSfmcKSs1MitQKPrq6TSCmIIZWIn2lUg3vuPOcPfMuYOlaIO/W3uB6R8Wv/ALMKqcNpo4ZtABKjq8wRpA7TMR8MVkom+HWo7PZ8fD+zfguSFJ00rA0RvtLVGPv3A+JwZzVFUZa1ZCyUlLLZTDNGlxqYCVEm5ET6YFcy5qrRFMUwo1kDWHlgd7rpsvmZMidsWOYiaVGl4oSotRC5ly96nsaQDpamuxWJMg77TuuJMmqpE3C8wK/3hSWBcmoopmI1iFZ3KwAFhrkyS3leTK8tBgfxl8M3QINcSR+qbQPLvOOfZfJVzUaqNdFajSQjTYTEWixiB2E4ZaXD8uDRQBlquAfFqQxkT3KBQIBPbte2M29uO7ZtjSu3G0l4e/2N7cHp9JL1Cy/mJufnMfDFXiHAhWjVmMzbZWqa0uCNiO074T6PEswK1WkjladSNGt3LL4YhtHUY1Eyd4i2CtHjUVqdA1SXaQ3WeiFJk+e22MtMuZ19Z0dbOH1LnDeV2oJWQVlZai6ZKFdAO5ADaZ28pwPq1quXp6NSEqxQEt1VP0aB3NrjsL4p8yZw03elUAqq8FW11OxDBbNYBrzEWWRacVOZFpItGpSBDeEpfUwdmYgnUASSLGDMDyG8749ai68TjzdS5rSq2p733jDltGYetTekazKVMdQCkrawbraxMnaYjEnE8s+qai6XNyLx8JAt8BhBy9B6GaHio6sCKkGw02LAz7Ug6RPnsezXwriX3gO4XQkwqHTIj2rKqgSfTFHjV6u33ZWGS3p99xHXoSZn498UeJOwpvrAcBSRaGt6jf6HBisuKGbMK1ptt54lF5xi1uLlLKEqDqp3APfGYq1KAUkBxYxba3wxmNNKOXUFuDcIejnXpsxqGk9JAYg6VqUqgYC4ACjae+Owa1Pvwqcu8PR/8wSCagDAwAYIESdzYC39cMVaoQhgif79cVIEnMZLKnO5itUDwwqqRJ6gadFLaT31VRe+3li39luX8HLFSDqaoWYg22AHbyH1xZ/weTqJ3P8AffDPw6gtNB2HfACrUzDPmsyTDIHgTH5Qqn6qcSU8hXqICEkRJJhV2uZJAjFDJVpXxGiWlztbXL9vfgTmalTNI/4lRxRYsaA9h1pExoA/NYSDNiSNhgBlbl+vSQ1XCqimGYsukEmB3vuMWMjlnZWYQyLIJAYQQJHtASu0sJETe2LH2Y8dqNlA2YAbUzBAAIKKbSNgAZAiYEYYc7xmuJ+75egdUjrrOpvvYUiPkcAcg5xXwx4qrq1x7PpeZFwPUemFTJcbenWp1adSrTqITpfVOjUIb8pOxjYnHSMxmDUrVaGYoLSqC4CksjraSpIFxIkevvwA4rwuhRpmo6C1tu52+GAFEZt8xX1O7a6j6nYtckmSTAF8Nueo5miB4KGpRv4cO6NTDEEpKMsrPYzEyInARMymqaaqqjc+HMevfcz37XjDXy9zGKrpRqW1ewWP4TsPVBrp+V9YPeN8ALq8Vzw2pt/uqVT/APkFvfJ9TjP8Vzf5qNMj/UXP73wwcW49Rp1Gp1KQR1JDAMxZSO0bf3OK3DeIUa86ZUjYMI1D08/7tgDfJZXxE1rAbvT7j1XsV9Nx7r4H8S4IZ8SidFT6N78Hcq4RpnSRfv8ACDgsHp1hYqH8uzHvHr6d+3lgDnlTi2cRl8RCxUg9QVpI2OoqW8vzdsMnLnGjVp5k1a6l6lIg03STT0Ts2mYkkhQT88Xcwqd9/djn+X1DNVGUWDtPlEn+4xMXTshq1QxcJ4t4NNWbw1qWPXGo6fZub2tbYY6Ry9kZWk5AUKkKs9KA7xvAj5C2OQcw8MqQjHfwjUIPZdQA+JmcddztYUsolMWLqEjyUAa/pC/7sWvYrptpIp1cx4rtU7MekHsosv0ufUnFilQyVRGTNsnURpDPo2lp3Em1h6NbC1wGuTUql6h6iSqkeyqzveBaMD+adVWnUUsrk1E8AKLkk6WBJAv1bH0PfFIvezrnSjQ3ZXiOWGYWs5U03lqaEKVLHqDCbAgAke/0GFzmfOUK+ZZaISmfaLU46tUnSVU6QdVy252PniejwU/c8t4oK1aR6gYj8yKvvgjbvOBQrU6FUsyo73kMSAgbuI7gbD/vjRZrjRjLFvqDvBqaCVljpPVIMyfKRBne1r/DDTlnzHgVKeXFV1BIt4SrBAMdRGrciRbtjnfBuYwmarP4ZrIUKqt4FxpYx5f9RxFxKoHBeo0utSDqjpiDa9p7ROMrcZpI3+GeOTfZwXMu8W8OlTL1JSpUU6QBDbwZjsDAse48xNXi3DzlZrpPhVtQGpZaWUs3kYgG4a07G+CL8u5PNU1qNxACstivhNEjcH9V/wAw7YNZfgS5lZNREUXV5DXAuAAe6mJxLq6RRamrewu8s5UOC9XqR+oEKNQN1PzA2xPx+nqNMeCHQEBjpAbRbpkbDvExvhx5kztCjlqNBQBBjtI0iL6Zkxv7/PC6uapkRJ+RxHykpKcQbz5UpVqwWiqIvhopYCB02WwNrGDbsPLFHl3N0lGip4X4dZSNCvpYAnUTMSZIsLm5EgHBKsuSrnRVhqigqGU3gTKsoIIi/Y4rZLg/mUAamEaQQDpEdpidv44t1luq4ehRYmt7DrulTqTpU3GoMO8WkTijXpjF3gdZaCKhKSoIRQSdM2JmL/KJ8r4rZk3OIku36GmOV/DyQEbw5/4Z+n88Zi5pH6V/9P8AXGYqKlyNOXecvDFPxVii4WnqWQtNk1RO4HQVsuwA8sPlWtNj9D/THI+VuFtV4npqR+G71HCyoBQmIsPz6du2Otpl3MwCfcSf4Ysc5KrA9/r/AExpx/MGnlMwwNxSYL+0QVXt+ojHq0iN5EYp8zAmgiCCXq0xBNoU+Ie3kmAFnh1L/L2M2juNhGFunXbK5mQSFZpBB9l/67YdcwhgAwB5Da5FthgBzHwsOpOAHnlarQqgdWhYLApAWHhphha/a0Tg9xfl/JOB49QtG3UAw89JWGHrBxxflPiyqy5eqzUypGhgA23o1mHeJF7g9sG82cvSzK1DWzVdyWfRCBBpj8jBhpnYdowA65huE0RqVqYMmXqmWkjSTqcyDHTO5Fpwp8YprPslkSoGgwWKggggTExcA794nA3mXmelmDrr0Ed0ACCrUAsCf/potMGJbcHFzg3EUrjoSnTQWVKahQB3MDuT+7AHMadVqbSsoQdriPL1wQyfElLAsNDgyrpYhhsfI/Hfzw4cwctLUBIEMNiMKfCuAVKlc0idBClpiZiAPqRgBs5qyg4hRo5qm6tWVNFcLaQPZY2sRebRBAkQAVfIcLZWLU3EoJN50+vSDER3xLyvzG2VqVAxU03VlYaA4na3UtjtuR6Yj4LwvKZio4fNrlkVS2qqhuCY0KAzEmD8hgBn4fmPvFJnUltGlXcAhdZBMCeqIEyQMSUpU/vHnhd5RqMuYKIfwgp1EElWJAg+U7AW2B9cNGYy5m23bzH9MAWhmErDTUMVOzkwDHZh/wBXznCzwnhpfM1FcQKdRtY9Qxgev9+eCByrgyfP0v8AXBDheV0U5Au51E95OJSsrJ0iHjOUGYraF70zSPrqZT/7Y+JjBjiOZ8SqYMrTHhqfPT7Rta7TcdguI0Bo02q7P7KfttMH/aJf/bitkgAAOwwkaYFbsceIZfh/3Y+EKHigLJGnWxEage8kGcJWc5YemTqdBcMAhY9QMqR0xY+vngjRzKwy/mLT22Cj5+/BLiebV6dAD2tJ1W/TA389tsTqTsv1b28TlPDs9Wq1aGXqOQFrT5wwPcTFiCPifiS544BXoZutCO9NzqRlUmVIEAxeRt8MT5PKKvE2IFtT/AlFafmW+eGvi3ELUyxJh0SwBJDGBPzn4YpaSI0sWeQ+Us5Wqn8MqAV1aiASoJ1AX3IteME6+VZq+ZFRNAFUgKQOkdtiZsR3wJ4txVkzJVKlSkrLBZKjA7NFgYBkC+4t7sHOAcyeHlyoyiVMyCS7lgw0kHeRCvPlvcz2xMFZaU1GqT9/35A6lk6lF6gq5XVSaBTa6h9Wq6kiDbftMY9ylWtlNVAMPDJDCyu6ggagHFp/iPkYzuZq1jqrFZ7Ktws3iTcnzP8ALEa0kAjTvfESaT2LxxuauTohroKygyZGxY+e+JKWRt7S/PE9BAD6YsjJCTpsO04zkzVY0uAl8NqPWr0VYrAaZCopgeZVQW2i84Ys9nVplkCyRYyBEEbi4kj+mKnEOHLQaaZVajGFE799vLbA2tTZ6zvWaFi7EnYAbACTA9InSCRiU7OdKWNUGuKaxUorSFNqMMVfqLx07kwF1kzpExpE41Z533xayFFfYEun5YJaJ3I9NvScaZqmVMEEHyIg4Rb7TqaxpLTd9t/gpxj3G8YzFipnL+UReJ5py1yi6QNjrgsT5EFfrgxmuY61CpVWjUZIa9gew2lSBv6me/bA/gFLTUeqQSzm5Am2KPFqg8aue5MfLTixwjVylxN8ylV3LEippJYkkkKpJ3gb7CBbYY85qqE1suq7qtSp23AVF39GfAr7PagFOpJ3qk/+1BihzOfGz8aoWlTUWN5JZ7evUo+AwATy7NqIMWUQAbA3xNUpauk3MYjyjSYi3bEmYa9hMYAUeL8teJPnuTG3p8MAxyi/6sP9aqSZW8+QBkfH/viwijcgX+EYARqHJht39Jifphs4DwdaAI88GKSLFv3zOPK1RZsRPvFsAa5hQY9f7/fgJxTIbVaZKVF2ZRJHwvPy/dYuXUXJAn1GK1Wqg2Myb7kDAHMc1y7WXbqB74gXgdXuIx0mrmkAI0sb2sP4nFZ8wDujC+3T/PACzwfhNWiwIk+YH974eG9m63j4YpLmFA9k/G0H6+v9cbniRBjSI9/9MAaVidiPducW+GMjAKHUsFBYCen0JIg99icC62dJmAPSMZwXiS5YMzBX1kEAtB9Ph5+mKynpqzbF0eWbUo9isIcbrzVFMbUhf1doLfIaV9DrxClSBgZ/jAd0TxdQYMdgAXkEt53k+/e+CCrfBSvc0hFRVInyqgEt3xLQHUW740QTidbDA0B9PKxmKlQxcgiP2Ap/diWpXgwUJ6gdStBULJIA/MW2v5YI8MSnqOuPSdsWswlP/THwxVyo0hiUlxFXjWQWvpejTNJ79TsWYrfTIkqrR+k99zjbgORbLqwYBpMk9yffvgyAs22xuVGL22jHq4xdkCtPaPTFXO5hqZgKCDfF9VxW4tSlJ/T+7EEy4bFbL8WPdPrgll+JTuIwuhcWKbnEUZLJIY85l1qC4BO4MXGKFaiNSNcFDbT3BmZtff5k434XmpGk7j92LVVQcQbbSRvU4QQiVqFakHS/SdMyLAAiZ8wQJGKOfzzViCzaotMC3pYf3v3xszgTbe3uH92xUqLG2J8CkYNO2eYzGTjMDQNrlGRJIj6YRM5mKzM9kMkkEhp+MEA4zGYucA38h5JkQlhJYz6eVh5YHNUVquZrAXaqy+4J0CPguMxmAPKWbINj+7Hr5sn83v2xmMwBC+Yueox5TiE11n+d8ZjMASLXEYl+9KRjMZgCMZob+uNvGFjj3GYAr5quADBv7x9be7ECVidgST5AnGYzAE5y9YydBC+Z2/niYZBiILD5E/wxmMwBXbh7gwSBeLScKfFM4urQCSVJU2iADBx5jMQ4pmkMsoJpdpUzNdnqroFwRpAF+0f378dEQ2GMxmIqlRpi7SzSOJZxmMwNjBjVlxmMwBIoxYy1MM0M2kfv9MZjMCSTN5dUiGn08vliEmmQQ9Smlr6iZjzgD+QxmMwSM80tMXJCnmczFY00qh6IurEAHVAkEbgTJnbE4fHmMxaUaODo+eWVu+SN8vmdDBvLf1HfDEtSQCNjjMZip3YyGqMVHGPcZiDU104zGYzEE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426128" y="2060848"/>
            <a:ext cx="6450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Two chairs in front of the blackboard or each of the rows.</a:t>
            </a:r>
          </a:p>
          <a:p>
            <a:endParaRPr lang="hr-HR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English: </a:t>
            </a:r>
          </a:p>
          <a:p>
            <a:endParaRPr lang="hr-HR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(un)countable nouns, (ir)regular verbs,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tenses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articles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...</a:t>
            </a:r>
          </a:p>
          <a:p>
            <a:endParaRPr lang="hr-HR" dirty="0">
              <a:latin typeface="Cambria" pitchFamily="18" charset="0"/>
            </a:endParaRPr>
          </a:p>
          <a:p>
            <a:r>
              <a:rPr lang="hr-HR" dirty="0">
                <a:latin typeface="Cambria" pitchFamily="18" charset="0"/>
              </a:rPr>
              <a:t>Povijest: razdoblja</a:t>
            </a:r>
          </a:p>
          <a:p>
            <a:endParaRPr lang="hr-HR" dirty="0">
              <a:latin typeface="Cambria" pitchFamily="18" charset="0"/>
            </a:endParaRPr>
          </a:p>
          <a:p>
            <a:r>
              <a:rPr lang="hr-HR" dirty="0">
                <a:latin typeface="Cambria" pitchFamily="18" charset="0"/>
              </a:rPr>
              <a:t>Priroda: godišnja doba</a:t>
            </a:r>
          </a:p>
          <a:p>
            <a:endParaRPr lang="hr-HR" dirty="0">
              <a:latin typeface="Cambria" pitchFamily="18" charset="0"/>
            </a:endParaRPr>
          </a:p>
          <a:p>
            <a:r>
              <a:rPr lang="hr-HR" dirty="0">
                <a:latin typeface="Cambria" pitchFamily="18" charset="0"/>
              </a:rPr>
              <a:t>Matematika: parni i neparni</a:t>
            </a:r>
          </a:p>
          <a:p>
            <a:endParaRPr lang="hr-HR" dirty="0">
              <a:latin typeface="Cambria" pitchFamily="18" charset="0"/>
            </a:endParaRPr>
          </a:p>
          <a:p>
            <a:r>
              <a:rPr lang="hr-HR" dirty="0"/>
              <a:t>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823080"/>
            <a:ext cx="173355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11" y="4149080"/>
            <a:ext cx="1753288" cy="22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9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Motivation </a:t>
            </a:r>
          </a:p>
        </p:txBody>
      </p:sp>
      <p:pic>
        <p:nvPicPr>
          <p:cNvPr id="3" name="Picture 4" descr="C:\Users\Anita\Desktop\WP_20150928_0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4"/>
          <a:stretch/>
        </p:blipFill>
        <p:spPr bwMode="auto">
          <a:xfrm rot="16200000">
            <a:off x="4104398" y="-1660527"/>
            <a:ext cx="1123361" cy="82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143109" y="3429000"/>
          <a:ext cx="4857783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I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I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ABILITIES</a:t>
            </a:r>
          </a:p>
        </p:txBody>
      </p:sp>
      <p:pic>
        <p:nvPicPr>
          <p:cNvPr id="3" name="Picture 4" descr="C:\Users\Anita\Desktop\WP_20150928_0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4"/>
          <a:stretch/>
        </p:blipFill>
        <p:spPr bwMode="auto">
          <a:xfrm rot="16200000">
            <a:off x="4104398" y="-1660527"/>
            <a:ext cx="1123361" cy="82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143109" y="3429000"/>
          <a:ext cx="4857783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I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I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48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Motivation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65630"/>
              </p:ext>
            </p:extLst>
          </p:nvPr>
        </p:nvGraphicFramePr>
        <p:xfrm>
          <a:off x="1907704" y="2564904"/>
          <a:ext cx="4857783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F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L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I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1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SHELLFISH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/>
          </p:nvPr>
        </p:nvGraphicFramePr>
        <p:xfrm>
          <a:off x="1907704" y="2564904"/>
          <a:ext cx="4857783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F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L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I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6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F3229-4E50-4780-8EC0-214C6E5D5D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err="1"/>
              <a:t>Mnemonics</a:t>
            </a:r>
            <a:r>
              <a:rPr lang="hr-HR" dirty="0"/>
              <a:t>: </a:t>
            </a:r>
            <a:r>
              <a:rPr lang="hr-HR" dirty="0" err="1"/>
              <a:t>mIAU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A4B0414-FC51-479B-B487-3C8CE33B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  <p:pic>
        <p:nvPicPr>
          <p:cNvPr id="1026" name="Picture 2" descr="Slikovni rezultat za cute cat with bell">
            <a:extLst>
              <a:ext uri="{FF2B5EF4-FFF2-40B4-BE49-F238E27FC236}">
                <a16:creationId xmlns:a16="http://schemas.microsoft.com/office/drawing/2014/main" id="{BF7F5206-626B-4F4E-8E59-C6B5C06E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64" y="2257993"/>
            <a:ext cx="3787899" cy="28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A9A3D5C-36C6-45F2-AC0A-57D8D9BF2FD1}"/>
              </a:ext>
            </a:extLst>
          </p:cNvPr>
          <p:cNvSpPr txBox="1"/>
          <p:nvPr/>
        </p:nvSpPr>
        <p:spPr>
          <a:xfrm>
            <a:off x="457200" y="1971558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swim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swam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swum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ring – rang – </a:t>
            </a:r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rung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drink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drank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drunk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r>
              <a:rPr lang="hr-HR" sz="2400" dirty="0">
                <a:latin typeface="Cambria" panose="02040503050406030204" pitchFamily="18" charset="0"/>
              </a:rPr>
              <a:t>A </a:t>
            </a:r>
            <a:r>
              <a:rPr lang="hr-HR" sz="2400" dirty="0" err="1">
                <a:latin typeface="Cambria" panose="02040503050406030204" pitchFamily="18" charset="0"/>
              </a:rPr>
              <a:t>cat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drinks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milk</a:t>
            </a:r>
            <a:r>
              <a:rPr lang="hr-HR" sz="2400" dirty="0">
                <a:latin typeface="Cambria" panose="02040503050406030204" pitchFamily="18" charset="0"/>
              </a:rPr>
              <a:t>, </a:t>
            </a:r>
          </a:p>
          <a:p>
            <a:r>
              <a:rPr lang="hr-HR" sz="2400" dirty="0" err="1">
                <a:latin typeface="Cambria" panose="02040503050406030204" pitchFamily="18" charset="0"/>
              </a:rPr>
              <a:t>has</a:t>
            </a:r>
            <a:r>
              <a:rPr lang="hr-HR" sz="2400" dirty="0">
                <a:latin typeface="Cambria" panose="02040503050406030204" pitchFamily="18" charset="0"/>
              </a:rPr>
              <a:t> a </a:t>
            </a:r>
            <a:r>
              <a:rPr lang="hr-HR" sz="2400" dirty="0" err="1">
                <a:latin typeface="Cambria" panose="02040503050406030204" pitchFamily="18" charset="0"/>
              </a:rPr>
              <a:t>bell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around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the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neck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</a:p>
          <a:p>
            <a:r>
              <a:rPr lang="hr-HR" sz="2400" dirty="0" err="1">
                <a:latin typeface="Cambria" panose="02040503050406030204" pitchFamily="18" charset="0"/>
              </a:rPr>
              <a:t>and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doesn’t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like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</a:rPr>
              <a:t>swimming</a:t>
            </a:r>
            <a:r>
              <a:rPr lang="hr-HR" sz="2400" dirty="0">
                <a:latin typeface="Cambria" panose="02040503050406030204" pitchFamily="18" charset="0"/>
              </a:rPr>
              <a:t>.</a:t>
            </a:r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/>
              <a:t>How to Motivate Students: </a:t>
            </a:r>
            <a:br>
              <a:rPr lang="hr-HR" sz="2800" b="1" dirty="0"/>
            </a:br>
            <a:r>
              <a:rPr lang="en-US" sz="2800" b="1" dirty="0"/>
              <a:t>Top 12 Ways</a:t>
            </a:r>
            <a:endParaRPr lang="hr-HR" sz="2800" dirty="0"/>
          </a:p>
        </p:txBody>
      </p:sp>
      <p:sp>
        <p:nvSpPr>
          <p:cNvPr id="4" name="Rectangle 3"/>
          <p:cNvSpPr/>
          <p:nvPr/>
        </p:nvSpPr>
        <p:spPr>
          <a:xfrm>
            <a:off x="4067944" y="2083892"/>
            <a:ext cx="46805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If there is one thing we know about </a:t>
            </a:r>
            <a:r>
              <a:rPr lang="hr-HR" dirty="0">
                <a:latin typeface="Cambria" pitchFamily="18" charset="0"/>
              </a:rPr>
              <a:t>our students</a:t>
            </a:r>
            <a:r>
              <a:rPr lang="en-US" dirty="0">
                <a:latin typeface="Cambria" pitchFamily="18" charset="0"/>
              </a:rPr>
              <a:t>, it’s that they have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short attention spans </a:t>
            </a:r>
            <a:r>
              <a:rPr lang="en-US" dirty="0">
                <a:latin typeface="Cambria" pitchFamily="18" charset="0"/>
              </a:rPr>
              <a:t>and prefer to</a:t>
            </a:r>
            <a:r>
              <a:rPr lang="hr-HR" dirty="0">
                <a:latin typeface="Cambria" pitchFamily="18" charset="0"/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do things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later</a:t>
            </a:r>
            <a:r>
              <a:rPr lang="en-US" dirty="0">
                <a:latin typeface="Cambria" pitchFamily="18" charset="0"/>
              </a:rPr>
              <a:t>. </a:t>
            </a:r>
            <a:endParaRPr lang="hr-HR" dirty="0">
              <a:latin typeface="Cambria" pitchFamily="18" charset="0"/>
            </a:endParaRPr>
          </a:p>
          <a:p>
            <a:endParaRPr lang="hr-HR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This is especially true at the beginning of the year.</a:t>
            </a:r>
            <a:r>
              <a:rPr lang="hr-HR" dirty="0">
                <a:latin typeface="Cambria" pitchFamily="18" charset="0"/>
              </a:rPr>
              <a:t> </a:t>
            </a:r>
          </a:p>
          <a:p>
            <a:endParaRPr lang="hr-HR" dirty="0">
              <a:latin typeface="Cambria" pitchFamily="18" charset="0"/>
            </a:endParaRPr>
          </a:p>
          <a:p>
            <a:r>
              <a:rPr lang="hr-HR" dirty="0">
                <a:latin typeface="Cambria" pitchFamily="18" charset="0"/>
              </a:rPr>
              <a:t>And at the end.</a:t>
            </a:r>
          </a:p>
          <a:p>
            <a:endParaRPr lang="hr-HR" dirty="0">
              <a:latin typeface="Cambria" pitchFamily="18" charset="0"/>
            </a:endParaRPr>
          </a:p>
          <a:p>
            <a:r>
              <a:rPr lang="hr-HR" dirty="0">
                <a:latin typeface="Cambria" pitchFamily="18" charset="0"/>
              </a:rPr>
              <a:t>And in between.</a:t>
            </a:r>
            <a:r>
              <a:rPr lang="en-US" i="1" dirty="0"/>
              <a:t> </a:t>
            </a:r>
            <a:endParaRPr lang="hr-HR" i="1" dirty="0"/>
          </a:p>
          <a:p>
            <a:endParaRPr lang="hr-HR" i="1" dirty="0"/>
          </a:p>
          <a:p>
            <a:endParaRPr lang="hr-HR" i="1" dirty="0"/>
          </a:p>
          <a:p>
            <a:r>
              <a:rPr lang="en-US" sz="1400" dirty="0">
                <a:latin typeface="Cambria" pitchFamily="18" charset="0"/>
              </a:rPr>
              <a:t>***Obviously, not enough can be said about parent involvement, but that’s a Top 12 list for another day***</a:t>
            </a:r>
            <a:endParaRPr lang="hr-HR" sz="14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3076" name="Picture 4" descr="http://www.quotesvalley.com/images/26/trust-yourself-you-know-more-than-you-think-you-do-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467544" y="2204864"/>
            <a:ext cx="3381375" cy="2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9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F3229-4E50-4780-8EC0-214C6E5D5D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err="1"/>
              <a:t>Mnemonics</a:t>
            </a:r>
            <a:r>
              <a:rPr lang="hr-HR" dirty="0"/>
              <a:t>: </a:t>
            </a:r>
            <a:r>
              <a:rPr lang="hr-HR" dirty="0" err="1"/>
              <a:t>comparison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A4B0414-FC51-479B-B487-3C8CE33B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A9A3D5C-36C6-45F2-AC0A-57D8D9BF2FD1}"/>
              </a:ext>
            </a:extLst>
          </p:cNvPr>
          <p:cNvSpPr txBox="1"/>
          <p:nvPr/>
        </p:nvSpPr>
        <p:spPr>
          <a:xfrm>
            <a:off x="457200" y="1971558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mbria" panose="02040503050406030204" pitchFamily="18" charset="0"/>
              </a:rPr>
              <a:t>THE</a:t>
            </a: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r>
              <a:rPr lang="hr-HR" sz="2400" dirty="0">
                <a:latin typeface="Cambria" panose="02040503050406030204" pitchFamily="18" charset="0"/>
              </a:rPr>
              <a:t>MOST</a:t>
            </a: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>
              <a:latin typeface="Cambria" panose="02040503050406030204" pitchFamily="18" charset="0"/>
            </a:endParaRPr>
          </a:p>
          <a:p>
            <a:r>
              <a:rPr lang="hr-HR" sz="2400" dirty="0">
                <a:latin typeface="Cambria" panose="02040503050406030204" pitchFamily="18" charset="0"/>
              </a:rPr>
              <a:t>MORE</a:t>
            </a:r>
            <a:endParaRPr lang="en-GB" sz="24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Slikovni rezultat za bridge clipart">
            <a:extLst>
              <a:ext uri="{FF2B5EF4-FFF2-40B4-BE49-F238E27FC236}">
                <a16:creationId xmlns:a16="http://schemas.microsoft.com/office/drawing/2014/main" id="{5D870F6B-DF6E-4624-A5DF-92C6D605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151893"/>
            <a:ext cx="7007010" cy="275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van clipart">
            <a:extLst>
              <a:ext uri="{FF2B5EF4-FFF2-40B4-BE49-F238E27FC236}">
                <a16:creationId xmlns:a16="http://schemas.microsoft.com/office/drawing/2014/main" id="{905CDF66-78BD-4E1E-A57B-2685CF23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89" y="2274320"/>
            <a:ext cx="29146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FD984EE-0073-4F24-9EAD-370D4FDDE2C0}"/>
              </a:ext>
            </a:extLst>
          </p:cNvPr>
          <p:cNvSpPr txBox="1"/>
          <p:nvPr/>
        </p:nvSpPr>
        <p:spPr>
          <a:xfrm>
            <a:off x="4564232" y="2538847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THE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840CB68-57BF-4E81-9B1D-DCBCF440C80E}"/>
              </a:ext>
            </a:extLst>
          </p:cNvPr>
          <p:cNvSpPr txBox="1"/>
          <p:nvPr/>
        </p:nvSpPr>
        <p:spPr>
          <a:xfrm>
            <a:off x="4572000" y="3707092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MOST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C628479-BBCA-48A3-9E6C-6B29AF4D7F1E}"/>
              </a:ext>
            </a:extLst>
          </p:cNvPr>
          <p:cNvSpPr txBox="1"/>
          <p:nvPr/>
        </p:nvSpPr>
        <p:spPr>
          <a:xfrm>
            <a:off x="4556464" y="5359762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88881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82F543C-4FAD-4537-B304-1C176EC00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6" t="28452" r="29635" b="38620"/>
          <a:stretch/>
        </p:blipFill>
        <p:spPr>
          <a:xfrm>
            <a:off x="350207" y="1837203"/>
            <a:ext cx="8470265" cy="3321672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FFBAD1-06B9-48D3-89E3-8E0AB97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9A531E8-C7EB-4528-B4CB-070594CB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err="1"/>
              <a:t>Mnemonics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831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FFBAD1-06B9-48D3-89E3-8E0AB97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9A531E8-C7EB-4528-B4CB-070594CB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err="1"/>
              <a:t>Mnemonics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7A6204-7F31-43C5-BB51-3885CFAB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5BB4A3E-4880-4694-922D-A72FF04B7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2915" r="12201" b="23386"/>
          <a:stretch/>
        </p:blipFill>
        <p:spPr>
          <a:xfrm>
            <a:off x="426128" y="1752600"/>
            <a:ext cx="7962296" cy="44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3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FFBAD1-06B9-48D3-89E3-8E0AB97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9A531E8-C7EB-4528-B4CB-070594CB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err="1"/>
              <a:t>Mnemonics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7A6204-7F31-43C5-BB51-3885CFAB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2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FFBAD1-06B9-48D3-89E3-8E0AB97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9A531E8-C7EB-4528-B4CB-070594CB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err="1"/>
              <a:t>Mnemonics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7A6204-7F31-43C5-BB51-3885CFAB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19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err="1"/>
              <a:t>Words</a:t>
            </a:r>
            <a:r>
              <a:rPr lang="hr-HR" dirty="0"/>
              <a:t>, </a:t>
            </a:r>
            <a:r>
              <a:rPr lang="hr-HR" dirty="0" err="1"/>
              <a:t>words</a:t>
            </a:r>
            <a:r>
              <a:rPr lang="hr-HR" dirty="0"/>
              <a:t>… </a:t>
            </a:r>
          </a:p>
        </p:txBody>
      </p:sp>
      <p:pic>
        <p:nvPicPr>
          <p:cNvPr id="3" name="Picture 4" descr="C:\Users\Anita\Desktop\WP_20150928_0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r="35636"/>
          <a:stretch/>
        </p:blipFill>
        <p:spPr bwMode="auto">
          <a:xfrm rot="16200000">
            <a:off x="3958183" y="-1652568"/>
            <a:ext cx="1127760" cy="82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  <p:pic>
        <p:nvPicPr>
          <p:cNvPr id="5" name="Picture 4" descr="C:\Users\Anita\Desktop\WP_20150928_0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70771" b="4584"/>
          <a:stretch/>
        </p:blipFill>
        <p:spPr bwMode="auto">
          <a:xfrm rot="16200000">
            <a:off x="4020705" y="-305985"/>
            <a:ext cx="1008112" cy="819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ta\Desktop\WP_20150928_0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3"/>
          <a:stretch/>
        </p:blipFill>
        <p:spPr bwMode="auto">
          <a:xfrm rot="16200000">
            <a:off x="3888687" y="1040479"/>
            <a:ext cx="1447017" cy="83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06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Online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44552" y="1715870"/>
            <a:ext cx="8423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Puzzles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Word search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Criss-cross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Double puzzles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Math squares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Mazes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Letter tiles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...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</a:rPr>
              <a:t>Quick, efficient, great as test, practice, revisions...</a:t>
            </a:r>
          </a:p>
          <a:p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Eg. </a:t>
            </a:r>
          </a:p>
          <a:p>
            <a:r>
              <a:rPr lang="hr-HR" dirty="0">
                <a:latin typeface="Cambria" panose="02040503050406030204" pitchFamily="18" charset="0"/>
              </a:rPr>
              <a:t>Capital of UK: _________________________</a:t>
            </a:r>
          </a:p>
          <a:p>
            <a:r>
              <a:rPr lang="hr-HR" dirty="0">
                <a:latin typeface="Cambria" panose="02040503050406030204" pitchFamily="18" charset="0"/>
              </a:rPr>
              <a:t>Flower of England: ________________________</a:t>
            </a:r>
          </a:p>
          <a:p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http://www.discoveryeducation.com/free-puzzlemaker/?CFID=341245&amp;CFTOKEN=29d8c15248b4db37-1170D2E0-097E-9CE0-D9631C7FCBFFF9EC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420" t="18703" r="45295" b="24337"/>
          <a:stretch/>
        </p:blipFill>
        <p:spPr>
          <a:xfrm>
            <a:off x="6488028" y="1914760"/>
            <a:ext cx="2342787" cy="38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90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moviemaker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96648" y="1830993"/>
            <a:ext cx="8423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Converation, two characters</a:t>
            </a:r>
          </a:p>
          <a:p>
            <a:pPr marL="285750" indent="-285750">
              <a:buFontTx/>
              <a:buChar char="-"/>
            </a:pPr>
            <a:r>
              <a:rPr lang="hr-HR" sz="2000" dirty="0" err="1">
                <a:latin typeface="Cambria" panose="02040503050406030204" pitchFamily="18" charset="0"/>
              </a:rPr>
              <a:t>Fairytales</a:t>
            </a:r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err="1">
                <a:latin typeface="Cambria" panose="02040503050406030204" pitchFamily="18" charset="0"/>
              </a:rPr>
              <a:t>Mum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and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son</a:t>
            </a:r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err="1">
                <a:latin typeface="Cambria" panose="02040503050406030204" pitchFamily="18" charset="0"/>
              </a:rPr>
              <a:t>Father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and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daughter</a:t>
            </a:r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err="1">
                <a:latin typeface="Cambria" panose="02040503050406030204" pitchFamily="18" charset="0"/>
              </a:rPr>
              <a:t>Two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friends</a:t>
            </a:r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err="1">
                <a:latin typeface="Cambria" panose="02040503050406030204" pitchFamily="18" charset="0"/>
              </a:rPr>
              <a:t>Deciding</a:t>
            </a:r>
            <a:r>
              <a:rPr lang="hr-HR" sz="2000" dirty="0">
                <a:latin typeface="Cambria" panose="02040503050406030204" pitchFamily="18" charset="0"/>
              </a:rPr>
              <a:t> on a </a:t>
            </a:r>
            <a:r>
              <a:rPr lang="hr-HR" sz="2000" dirty="0" err="1">
                <a:latin typeface="Cambria" panose="02040503050406030204" pitchFamily="18" charset="0"/>
              </a:rPr>
              <a:t>holiday</a:t>
            </a:r>
            <a:r>
              <a:rPr lang="hr-HR" sz="2000" dirty="0">
                <a:latin typeface="Cambria" panose="02040503050406030204" pitchFamily="18" charset="0"/>
              </a:rPr>
              <a:t>...</a:t>
            </a:r>
          </a:p>
          <a:p>
            <a:pPr marL="285750" indent="-285750">
              <a:buFontTx/>
              <a:buChar char="-"/>
            </a:pPr>
            <a:r>
              <a:rPr lang="hr-HR" sz="2000" dirty="0" err="1">
                <a:latin typeface="Cambria" panose="02040503050406030204" pitchFamily="18" charset="0"/>
              </a:rPr>
              <a:t>Meeting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new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</a:rPr>
              <a:t>people</a:t>
            </a:r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Super fast and super simple</a:t>
            </a:r>
          </a:p>
          <a:p>
            <a:r>
              <a:rPr lang="hr-HR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www.dvolvermovie.com</a:t>
            </a:r>
          </a:p>
        </p:txBody>
      </p:sp>
      <p:pic>
        <p:nvPicPr>
          <p:cNvPr id="3074" name="Picture 2" descr="Slikovni rezultat za dvolver">
            <a:extLst>
              <a:ext uri="{FF2B5EF4-FFF2-40B4-BE49-F238E27FC236}">
                <a16:creationId xmlns:a16="http://schemas.microsoft.com/office/drawing/2014/main" id="{E816D042-C28C-407D-9038-16671ADD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64" y="2002488"/>
            <a:ext cx="37909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90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err="1"/>
              <a:t>Comics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0B885E-0D00-4D42-96E2-29DA309BF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6" t="16280" r="24048" b="11424"/>
          <a:stretch/>
        </p:blipFill>
        <p:spPr>
          <a:xfrm>
            <a:off x="445221" y="2204864"/>
            <a:ext cx="5782102" cy="3806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E9608-20E0-4BD4-8142-333A88572515}"/>
              </a:ext>
            </a:extLst>
          </p:cNvPr>
          <p:cNvSpPr txBox="1"/>
          <p:nvPr/>
        </p:nvSpPr>
        <p:spPr>
          <a:xfrm>
            <a:off x="6478384" y="3105834"/>
            <a:ext cx="2283232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Makebeliefcomix</a:t>
            </a:r>
            <a:endParaRPr lang="hr-HR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Wittycomix</a:t>
            </a:r>
            <a:endParaRPr lang="hr-H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89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kahoot.it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96648" y="1830993"/>
            <a:ext cx="8423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Quiz + smartphones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Answers: photos, video clips, words, sentences, sounds 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Awaard different number of points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Cambria" panose="02040503050406030204" pitchFamily="18" charset="0"/>
              </a:rPr>
              <a:t>Time for answering</a:t>
            </a: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My students’ EX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favourite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1028" name="Picture 4" descr="https://lh3.ggpht.com/8MB3BaV2DmsB0OgTNW3dBr7moEdgQgyd8WPcyTLfFXCEhm4XiHA5UGz8bQFqapA2iNSu=h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15464"/>
            <a:ext cx="4260873" cy="31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2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Motivation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84482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1. Praise Students in Ways Big and Small</a:t>
            </a:r>
          </a:p>
          <a:p>
            <a:r>
              <a:rPr lang="en-US" dirty="0">
                <a:latin typeface="Cambria" pitchFamily="18" charset="0"/>
              </a:rPr>
              <a:t>2. Expect Excellence</a:t>
            </a:r>
            <a:endParaRPr lang="hr-HR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3. Spread Excitement Like a Virus</a:t>
            </a:r>
            <a:endParaRPr lang="hr-HR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4. Mix It Up</a:t>
            </a:r>
          </a:p>
          <a:p>
            <a:r>
              <a:rPr lang="en-US" dirty="0">
                <a:latin typeface="Cambria" pitchFamily="18" charset="0"/>
              </a:rPr>
              <a:t>5. Assign Classroom Jobs</a:t>
            </a:r>
          </a:p>
          <a:p>
            <a:r>
              <a:rPr lang="en-US" dirty="0">
                <a:latin typeface="Cambria" pitchFamily="18" charset="0"/>
              </a:rPr>
              <a:t>6. Hand Over Some Control</a:t>
            </a:r>
            <a:endParaRPr lang="hr-HR" dirty="0">
              <a:latin typeface="Cambria" pitchFamily="18" charset="0"/>
            </a:endParaRPr>
          </a:p>
          <a:p>
            <a:endParaRPr lang="hr-HR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7. Open-format Fridays</a:t>
            </a:r>
          </a:p>
          <a:p>
            <a:r>
              <a:rPr lang="en-US" dirty="0">
                <a:latin typeface="Cambria" pitchFamily="18" charset="0"/>
              </a:rPr>
              <a:t>8. Relating Lessons to Students’ Lives</a:t>
            </a:r>
          </a:p>
          <a:p>
            <a:r>
              <a:rPr lang="en-US" dirty="0">
                <a:latin typeface="Cambria" pitchFamily="18" charset="0"/>
              </a:rPr>
              <a:t>9. Track Improvement</a:t>
            </a:r>
            <a:endParaRPr lang="hr-HR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10. Reward Positive Behavior Outside the Classroom</a:t>
            </a:r>
          </a:p>
          <a:p>
            <a:r>
              <a:rPr lang="en-US" dirty="0">
                <a:latin typeface="Cambria" pitchFamily="18" charset="0"/>
              </a:rPr>
              <a:t>11. Plan Dream Field Trips</a:t>
            </a:r>
          </a:p>
          <a:p>
            <a:r>
              <a:rPr lang="en-US" dirty="0">
                <a:latin typeface="Cambria" pitchFamily="18" charset="0"/>
              </a:rPr>
              <a:t>12. </a:t>
            </a:r>
            <a:r>
              <a:rPr lang="hr-HR" dirty="0">
                <a:latin typeface="Cambria" pitchFamily="18" charset="0"/>
              </a:rPr>
              <a:t>Use </a:t>
            </a:r>
            <a:r>
              <a:rPr lang="hr-HR" dirty="0" err="1">
                <a:latin typeface="Cambria" pitchFamily="18" charset="0"/>
              </a:rPr>
              <a:t>your</a:t>
            </a:r>
            <a:r>
              <a:rPr lang="hr-HR" dirty="0">
                <a:latin typeface="Cambria" pitchFamily="18" charset="0"/>
              </a:rPr>
              <a:t> </a:t>
            </a:r>
            <a:r>
              <a:rPr lang="hr-HR" dirty="0" err="1">
                <a:latin typeface="Cambria" pitchFamily="18" charset="0"/>
              </a:rPr>
              <a:t>colleagues</a:t>
            </a:r>
            <a:endParaRPr lang="hr-HR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1026" name="Picture 2" descr="Slikovni rezultat za motivation keep calm">
            <a:extLst>
              <a:ext uri="{FF2B5EF4-FFF2-40B4-BE49-F238E27FC236}">
                <a16:creationId xmlns:a16="http://schemas.microsoft.com/office/drawing/2014/main" id="{8DA5654D-768F-40CD-B440-5BF59ADF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13" y="2301607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31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E83DFB-3FC3-487E-B11E-82F0D8EBBE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lvl="1" indent="0" algn="ctr"/>
            <a:r>
              <a:rPr lang="hr-HR" sz="2400" kern="1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anitakuduz</a:t>
            </a:r>
            <a:r>
              <a:rPr lang="en-GB" sz="2400" kern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@</a:t>
            </a:r>
            <a:r>
              <a:rPr lang="hr-HR" sz="2400" kern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gmail.com</a:t>
            </a:r>
            <a:br>
              <a:rPr lang="hr-HR" sz="2400" kern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r>
              <a:rPr lang="hr-HR" sz="2400" kern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Prva riječka hrvatska gimnazija</a:t>
            </a:r>
            <a:endParaRPr lang="en-GB" sz="2400" kern="1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2D45AC-A1CE-465D-83B5-98A55164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485" y="2079042"/>
            <a:ext cx="6619244" cy="800842"/>
          </a:xfrm>
        </p:spPr>
        <p:txBody>
          <a:bodyPr/>
          <a:lstStyle/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8" name="Picture 4" descr="Slikovni rezultat za digital motivation">
            <a:extLst>
              <a:ext uri="{FF2B5EF4-FFF2-40B4-BE49-F238E27FC236}">
                <a16:creationId xmlns:a16="http://schemas.microsoft.com/office/drawing/2014/main" id="{EBF41D1F-B3F0-4D0A-AC18-01AF3164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2781"/>
            <a:ext cx="3232406" cy="1854206"/>
          </a:xfrm>
          <a:prstGeom prst="rect">
            <a:avLst/>
          </a:prstGeom>
          <a:noFill/>
          <a:effectLst>
            <a:outerShdw blurRad="50800" dist="38100" dir="2700000" sx="107000" sy="107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195BB8B-79D4-4B7E-AD40-B0DB2AF6ED5B}"/>
              </a:ext>
            </a:extLst>
          </p:cNvPr>
          <p:cNvSpPr txBox="1">
            <a:spLocks/>
          </p:cNvSpPr>
          <p:nvPr/>
        </p:nvSpPr>
        <p:spPr>
          <a:xfrm>
            <a:off x="4912110" y="4535614"/>
            <a:ext cx="3476314" cy="13666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Trust </a:t>
            </a:r>
            <a:r>
              <a:rPr lang="hr-HR" sz="3200" b="1" dirty="0" err="1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yourselves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!</a:t>
            </a:r>
          </a:p>
          <a:p>
            <a:pPr marL="0" lvl="1" indent="0" algn="ctr">
              <a:buNone/>
            </a:pPr>
            <a:r>
              <a:rPr lang="hr-HR" sz="3200" b="1" dirty="0" err="1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Thank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 </a:t>
            </a:r>
            <a:r>
              <a:rPr lang="hr-HR" sz="3200" b="1" dirty="0" err="1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you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AR HERMANN" panose="02000000000000000000" pitchFamily="2" charset="0"/>
              </a:rPr>
              <a:t>!</a:t>
            </a:r>
          </a:p>
          <a:p>
            <a:pPr marL="342900" lvl="1" indent="0" algn="ctr">
              <a:buNone/>
            </a:pPr>
            <a:endParaRPr lang="en-GB" sz="1200" dirty="0"/>
          </a:p>
        </p:txBody>
      </p:sp>
      <p:pic>
        <p:nvPicPr>
          <p:cNvPr id="4098" name="Picture 2" descr="Slikovni rezultat za the best teachers teach from the heart not from the book">
            <a:extLst>
              <a:ext uri="{FF2B5EF4-FFF2-40B4-BE49-F238E27FC236}">
                <a16:creationId xmlns:a16="http://schemas.microsoft.com/office/drawing/2014/main" id="{1A17EFC8-AD49-4E46-B85A-18BF0811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2781"/>
            <a:ext cx="3007395" cy="4066995"/>
          </a:xfrm>
          <a:prstGeom prst="rect">
            <a:avLst/>
          </a:prstGeom>
          <a:noFill/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34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5536" y="404664"/>
            <a:ext cx="8291264" cy="1039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Thank you!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498" y="2924944"/>
            <a:ext cx="4546302" cy="144016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Anita Jokić, prof.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Prva riječka hrvatska gimnazija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anitakuduz@gmail.com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  <p:pic>
        <p:nvPicPr>
          <p:cNvPr id="3074" name="Picture 2" descr="Slikovni rezultat za great teachers">
            <a:extLst>
              <a:ext uri="{FF2B5EF4-FFF2-40B4-BE49-F238E27FC236}">
                <a16:creationId xmlns:a16="http://schemas.microsoft.com/office/drawing/2014/main" id="{F278A2DA-984A-441F-BD11-01A98E22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3" y="227687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Motivation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431" y="364046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>
                <a:latin typeface="Cambria" pitchFamily="18" charset="0"/>
              </a:rPr>
              <a:t>Looks</a:t>
            </a:r>
            <a:r>
              <a:rPr lang="hr-HR" sz="2800" dirty="0">
                <a:latin typeface="Cambria" pitchFamily="18" charset="0"/>
              </a:rPr>
              <a:t> </a:t>
            </a:r>
            <a:r>
              <a:rPr lang="hr-HR" sz="2800" dirty="0" err="1">
                <a:latin typeface="Cambria" pitchFamily="18" charset="0"/>
              </a:rPr>
              <a:t>great</a:t>
            </a:r>
            <a:r>
              <a:rPr lang="hr-HR" sz="2800" dirty="0">
                <a:latin typeface="Cambria" pitchFamily="18" charset="0"/>
              </a:rPr>
              <a:t> on </a:t>
            </a:r>
            <a:r>
              <a:rPr lang="hr-HR" sz="2800" dirty="0" err="1">
                <a:latin typeface="Cambria" pitchFamily="18" charset="0"/>
              </a:rPr>
              <a:t>paper</a:t>
            </a:r>
            <a:r>
              <a:rPr lang="hr-HR" sz="2800" dirty="0">
                <a:latin typeface="Cambria" pitchFamily="18" charset="0"/>
              </a:rPr>
              <a:t>, </a:t>
            </a:r>
            <a:r>
              <a:rPr lang="hr-HR" sz="2800" dirty="0" err="1">
                <a:latin typeface="Cambria" pitchFamily="18" charset="0"/>
              </a:rPr>
              <a:t>right</a:t>
            </a:r>
            <a:r>
              <a:rPr lang="hr-HR" sz="2800" dirty="0">
                <a:latin typeface="Cambria" pitchFamily="18" charset="0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51" y="2204864"/>
            <a:ext cx="2908498" cy="364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2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50 </a:t>
            </a:r>
            <a:r>
              <a:rPr lang="hr-HR" sz="32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quick</a:t>
            </a:r>
            <a:r>
              <a:rPr lang="hr-HR" sz="32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32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games</a:t>
            </a:r>
            <a:r>
              <a:rPr lang="hr-HR" sz="32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32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and</a:t>
            </a:r>
            <a:r>
              <a:rPr lang="hr-HR" sz="32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r-HR" sz="32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tricks</a:t>
            </a:r>
            <a:endParaRPr lang="hr-H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sp>
        <p:nvSpPr>
          <p:cNvPr id="2" name="AutoShape 2" descr="Slikovni rezultat za which way to 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0" name="Picture 2" descr="Slikovni rezultat za tricks">
            <a:extLst>
              <a:ext uri="{FF2B5EF4-FFF2-40B4-BE49-F238E27FC236}">
                <a16:creationId xmlns:a16="http://schemas.microsoft.com/office/drawing/2014/main" id="{E3A16CB2-02FC-4D06-8942-23E321D0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1392"/>
            <a:ext cx="685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Group work</a:t>
            </a:r>
          </a:p>
        </p:txBody>
      </p:sp>
      <p:pic>
        <p:nvPicPr>
          <p:cNvPr id="4100" name="Picture 4" descr="C:\Users\Anita\Desktop\WP_20150928_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50266" y="2762634"/>
            <a:ext cx="4451323" cy="26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4102" name="Picture 6" descr="http://www.scriptureunion.org.uk/Uploads/Documents/treasure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63" y="2204864"/>
            <a:ext cx="5051399" cy="35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Vocabulary &amp; grammar</a:t>
            </a:r>
          </a:p>
        </p:txBody>
      </p:sp>
      <p:pic>
        <p:nvPicPr>
          <p:cNvPr id="4098" name="Picture 2" descr="C:\Users\Anita\Desktop\WP_20150928_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6783" r="3284" b="10755"/>
          <a:stretch/>
        </p:blipFill>
        <p:spPr bwMode="auto">
          <a:xfrm>
            <a:off x="499251" y="1772816"/>
            <a:ext cx="52983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sp>
        <p:nvSpPr>
          <p:cNvPr id="5" name="AutoShape 4" descr="data:image/jpeg;base64,/9j/4AAQSkZJRgABAQAAAQABAAD/2wCEAAkGBxISEhQUEhQWFhQXGSAaGRgXGRwdGhgbGiIdIh0dHiIiICkgHR4lICIfITEhJSorMC4uICEzODMtNygtLisBCgoKDg0OGxAQGywmICQtLC8sLCwtLC00LCw0LDQsLyw0LDUsLCwsMiwsLCwsLCwsLzQsLC0vLCwsLC8sLCwsLP/AABEIALgBEgMBIgACEQEDEQH/xAAcAAACAgMBAQAAAAAAAAAAAAAFBgMEAAIHAQj/xABIEAACAQIEBAMFBQYEBAUDBQABAhEDIQAEEjEFBiJBE1FhMnGBkaEHFCNCUnKxwdHh8BUkYoIzssLxY3OSoqNDs8MWJUVTVP/EABkBAQADAQEAAAAAAAAAAAAAAAABAgMEBf/EAC8RAAICAQICCAYCAwAAAAAAAAABAhEDEiExUQQTQWFxgZHwIjKhscHR4fEFFFP/2gAMAwEAAhEDEQA/AKmW5vzUXzG5EdVERI9KfxjHPeKZ41MxmHaGZnYljUbquJmIDSItA+mOhHgVRF10XFUaQXWm4FSlqWQGEExv1bWO22Ob18u3i1S6uCSWFlvLLczEi4uPP34AylW0kewf2nYj2mnyj+z3wz8g1FBdmhV1jvt0/wBj4RhbR3GmS2rcexG9Q29P6/6cF+VgXpODB/EWNW0hR8RaL4A6hyFUDcWciD+G1wfIKO1tzjrWOW/Zxr++9QAii0wSb6k7EY6lgCHOHob3YQ6WcRnqKJLI7hoBJWWYiw9L4d+J1tNP3kLb1MYTsg16ukpArvIImGn0Ybgi2AKyV0OZpKZ1h0MQ4IEmDBQ2nvI/n0GgbY53xdnXMZYsabOcxTBhR0q7xO5IMWmcOuQ4gHerSiDTi8+1qUG3lEgYA+aE5NzGZrVagKUqJuXc9iAWIA3+MD1wf5c+z/IvSWv96eqs7oNCyDEQQW3xV4jzNUpqlOFCVIFUne4UEbQBpvP8rmeWOa6dVDQhkqay6tq9sapOwBB0xbve84AO8czhXxNAEpTcXO0lQfr+440r8Rnhq9VmoHUYG+ze68jA9qzB8xrWaQAUt2HiQyifOD8MDKecQcOVWMTTdQTHtM7x9T/d8APXJjsOHUSo1GW+I8Rp+mC2ZrdEunTfVJjSNr29YtPeJwD5czT0eF0qiIr6dUhnK2NRxIIVpvFrWm9sLPG3NTWalLPK+sS1N6jrfcqqVGUWvGlbeWAC+a4rmjOijSZJK2LrUKkk7MCt+5JFyPhb4fnPwqUrDAdQbxywMsSD4ZKkj345zmOJCj0+PXFSBaoJE97KytB7EzN8NfK+fU0VDuNQAk+JWBJJbcJIPxJ9+Ms0pRjcW/I0xRjKVSSfiX+dMwPu1XpAJZYPh1h+buzEqP49sKKVhA2+uGTnsRlngEwwkgVrdXcsdEdrAjy7HCotXSFnVew27/uxXFNzjbdk5IRhKoqkb1a0bQf9uOp5WqWyc+Z8/UfzxyTMMLXPxb3eWHbWdAvbSN79saN1EpG9afIeuGGaSe7FnA7lurry1JvNf4nBKMehD5Uedldzk+9gjmOsEpydpX/mGFw59rgJO+1KWj3xPxGDvN1MPRKGYJQW36nAt64DHg5MDxK4kWDV6sgmmxv+IYuBIxwdNyxVRlfG9j2P8PCacska4Jb33s2p5gfc821MlfwpBXUCOliCDqJ/djlHG8+grUvCZydPUZIiWPSoECIg3mSRtGOoVAPAzqLsKKADcyUYCSdzNp3xyLNZUGoGeqogAaUGon9yf+7GmSev4uf6OHDDR8PL9jbyjwRqtYV3EEmKYvYbF+0nsPWT2GCHONT/ADFP0FT/AJkwz8nmmlCjUE9aLpBubACTc9Rjef34EZmglTPorqGGisYO1mp4so6oNc6Gqp3yFV6kqZIHefIjY/A4A1H01wNvTylZj4T9MdZqcKpTAy1Jl1DdRtG+3Y/9sarw5QAVytIMARIRAQZjy95+fxhYGo02W69N8BB5XrRmnC7mmpb3a1B+mLf2i15rUad9ShgwPb8RwPmADgtzXxfLZRCKir4pHQiQGaVZZYjZQSDfeLTGOZcxcXrVcw9VjDOSSBsJJMCe2MscFjy6md2TpOvosca5/lhXxvT6f0xmFk56p+s4zHd/so83qhu5hztSlxJ3pMy1FCKpVmUyUWII3uQYNjEGdsQcf4tVzDKK601qKNLsKcFnDAksBs4kqYgEDbbFbmupOdzEfrj/ANKqP4Y2ocEzeaQ1qSGoNZDHV1FzB73JNzPoccZuVTnLAQlv/DXe+9r9vpixw/Pgq1NwCGO4UKQYEERFsWuWuVqmbd6ZJVghdbiGggQTBjfFavwd6IOpWRkcrUDFSVJCR/MW7+4sB077GaR+/uxqu0ZdhpaY9ule/cbfHHa8cG+wTSM/WHf7u3/PTx3nAAPmTOKNFOTrJ1C3ZZ/iMczbIU61WtWqGormtUUFGemSqOyySjLJtuZtGHnmZ/8AO0V/8Nj9H9MLnDKC0y6+23iVHM6VI8R2f8zKtiSN57x2wAvLkqeWzWVqUpKNmaerUzMzFAWB1MWNuoRMe446dwlpzeajtpH/AMdI4SuMBXq0YFhUBIE9JAYE+y09hfSP9Q7t3LdWa2bbt0/CKVHAHz1zNw+rD1N0Ggz5WA/jM485OphayEg6hqJHeIJgg9tj/ScTcZ5lp+HopNJYDWAki0yJMfAgHF/kDgZqFc2aunQ7KUYFpgRcysAT67YAL8erEZdlAOp0p1akX9lQsekFI95wpZ7P/h5alN/EJYXsPEJ9197YauHeAaBzFbUxqiqh0kXQVhEfs9TSO3uwv1eC/iuyMpo0ERy5gmXk6SP1Srrba3wA69wPLM/CAlIAuyVAgJ0iS7xeDHywqcXz3FKKs33NlkgHq8Rhv1L4dMr5D8xEA6Yk4VeNcyVqJenSzdemVUaKdN4XUTLah2tJ9/vkUeHc65rTNbP5sNqsqNbTHcna/wC44AnPHWql6fhI4qGSzPUdhYEACx7G5Hcjvdl5SyrGlL9CkKBpdhDDcAAjb1NoA88Jua4xUrtD1DDEnSQST0iJc3MQOw2+AZuUaY/CaxApadhqvG5ie22Ky4BOmPfE+WfvmVJy1QuW28QuQGpkhgFY7SCJE+dhhFzWUeg/h1FAZd4VT/dr+6Mdc5Ooj7jSA/VUP/y1Djmn2ogjiTadiilvU6bE/QYzjyNJcwFWqH1+SjDDxjPAZZI6ajqAfKIFx8J+eEk06rAQCd5wV5ir/iKqsCEUC36ov/DbyxrGKtWZuVKzsPJY/wAjl5/R/E4NacBOQ78Py37J/wCZsH4x2p7HDJbijzjV1UnCear8daj3jffCunBaftBq1r2qEGY8xePjhk5hSadQW/4k/Koh/hhVytbVmWotp8PSCDqkkn0wwzxq3ONm8MjxlnM0ilLiKMZ0JRBPmBJE+sEDAPjORoPVYkKnTTiZMAo7QsEERpFgOxA9qzLzBTiln2JlmSiTBETA2ESPmcIfEM0rMX1ODcSsiwLAEGQPZC3E2tjkk0jTCm1sdB4GpUUKaCVUJcAwF6jFzbvuScVf/wCQT/y63/NTwU5SUHLZd5YyuozdmMFRPzn34D57N0qGc8WqwREpViWPYa6Q+JJIAG5nGmKNJt80VyO3SDedpr0k6rmIEfpPmRERPp8Zxz/m/nekgNHKAtUG9QkFVNp0gEhj9B2mTgLzpzzUzk0qQ8PLjz9t/Vj2EflHxJ7J0YTnb2LQgtKtbm1aqzsWclmJkk7nE+fbW66Qbiw73JgYrYkzI9j9kfvOMi5Zfg9cEgpBBggstiPjjMUYGMwB9Acf5W4bVq5UiiA1STUq0XjqUIeoDpJbVJkAmDfEnC+FrkWrUUZSpbxgG3Csp6QIJGnz9wkmTjnlENQNI0a1Wg5ZQgSHjSGOxiBG5Oo3FrYYchzBXqks7CtBZbxqLjXYiAx7CFkfLAArkDMN98Yj2vDjyuXQfuwW5oyGWqZqqrvTFZivUS4NkTpaCBqIBgeQGKvCKFDKZospal4gamq1DMHxECkEgG6ywDTF7wMa8y5lKWbrF6R1VWEVWlVpoEUFp0lmAIkqPiRbAE/2SBsvxBmcGmpQgmCQUO0WkgtoNr/XHfKFZXUMplSJB88cX4Rwes9EV8s1Na0KppBBoOqSzgEEqAdJBi4BBx1Xlim1LJUBV0qyUgHj2VIF49BgAHzK/wD+4UR/4LH/AO5hayHX4plm/FIIRksCSVkEzBkwcRcP462azy1TC69QAgwFCNp3O8ASffti3yrXIZkaepyy++9t9mHr+nAADmDMFK+X9q9YA64J9hjaJjbfD/yS34uaFi0gxPYpTAne0g4R/tFXTnMnAtrB+avb6Y51lKjGqxWrVR28T2XInqcTvuJBHuHlgDbivAqVGpLhVABm5C3Zosf9NtI/T3w4/Z9TR8rVKk6GrPE2Nwtv4YF8Z4Avg1KrOzPBliss3iaVAAN7do3+WLHJtNUoHShXQzkTDMIAJJMR2GxEFhE9gKT8PdMutEAk0vEB/T1sNV/IS3rbFLNZsUKFCmqCMw5lpv0vpiN4jz8/hhi45m6oo1G0JRUqRpqMPFIYqYCgR2BnVbv5YTs9nqiNRUKNFQIve5B1TEmSC06gBfzgjAFrmyo4IVWIBgkAkX+EYpcDptXrUzmSGoBuuYEhYJE+0bRtfBHmwXXz04r8mp/naPv/AJYAM5lsiQ4o5MllmKpWsEUBFEagHvMsJAF+1sWeW85TWs1IKFZJGkBwuntoDgPouI1AHaRh6pZxaORzOqrTQO5BV2AJ6KYlZO/pF/fuL45wuhWzQzKsZc66dUEqWp9VwD0spJWDEEG1sUySSW5eGNzezH/gYCZekotI1AG3tEtb545H9pVeoOKPOk0yEFipYEIDBEyt733G2Oh5fmADwRUUoKVMI4YEqf8AhEsIBNgCu0zPa+ET7SeGpWzX3nLqpRtIlVILQsSbCwAAk9sZwcW20zXJiyRpNA7hFRTlcwmmWLqVNpEAbWn/AL4Xc3LFmkG8WmTBiTbcm/nhm5cVxls0IKsrdQi4hQYPleD8MA7VGUAHUCNZJBmx+c42i0rOS7s6/wDZbV1ZBFt0ki29yTf4nDdGOK8gvSOby4GgOKh2qgMZBsaZSSthEMe/nbsnFc4KFJ6pE6e20kkAD5nHQpKjDS3xErmipFOvHZv+tMJlFKqrJanoSNTCi+wMiW2vFsHuJ501KVdj2ancXN3pnyubx64f85wxTQVXZkV1hqQCgMSGOkkrqXysRtbHHlzSxxTiud2WyJ6tkc6zTVa4z1JE1t4WXKpr0zaSJNht6T598IPDWqHNJSqUaaKH0uugE7G0uWO/cHBviXMlbK5zMGj4fUKYPiBiLLbYjFfNI6ZuhUYqRVdngem0++dgPninSZ1Clxr8Hf8A4/En8+62+6Qx8V5hfLtQp0SFVQNfSDIJBj0EeXnhf+1AkU6dz1Az69VM3+In3gYvccAepTRhp8UpqO5AbQLem/xAxX+1lYVP93/NTxp0WUpYfi5IxzpLO0ubOXxj2MZj3GhBqcb5n8n7A/jjQ43zP5P2B/HAEWMxmPcAdbemACxhacEQbfONuwPraBIkFwamzZ2FEIqMZCkCSpM+RMzfB6uikEfqJa8AmwjebdhbbyxPw/LhasAH/h1D3gaVjvbv2wB5X4dR0ClmqzVKDiV1VLh1AJg7kb7k7+mAHN+TNc5WlkadTMjL0yjrRV3ZPZADlBImDB2MWxX5e4g9WmtwX1kAHWZA01CBEgFWE+UC9t5/8SzVLP1XytZ6ZaqVYIfSdMGxVWB3HrF8Ae8q/wCKZTNZYjKZhFYrSqLXpVhSfVUJBJItAI6u0GxFj1Ln/P8Ag5NKdJiqCkw0gkzp0gSZkwJG5vivW+0DK1snUWpVRaz0KiooYHxCQQCCDAJMr5SDhK5m442YWrFQVEAYjTdUDMCYMCeoi/rgC9yqw+8UI1d94/8A62FsWeX1qeAamslhUqSGSu+mGMQVRwf2Rt5YE8FzhojxUs62Vu6kwDb3E40y/hsX8TIGoJnxFFS+oT+UqR+U2B395wAW4/W+9ZmnVHVp0yEJCzDGQrqGNjf2SJN7YV+GUqRyTswTxBUeGMahNTt+aN9vPvgtyrlles1MUHoqjgLJYtq6YkkC5jWe4Huuj8Mr1EbxgXWm1OorsAQrAuxKk9wZFsAPnMGZZIVELmZYvsWTTvP5TGwG0WxS4LmClFzUJLsajsyoSvUDYQLC9/cvlgpxjmBczNRkWmxUwobVEhCBOkXgztjXheSpuhNQQ0sukgBhIHmJBvY/zMgc2qcRSOolzv3m8dyO8YpVs8Wqo36SNIBkAgj+QHwGOr0uUckDPg6iBbWzN9Jj6d8EF4NlQIGWy+8yaSFvmROAOf8AMLyVFjCxI+U7425VM5mmhPSZmOkx+0OofPHSKNKhoIFGgQ1pNKmSPODEj5+6MeU8nQVgwpID/pRZ+FsAUc3n+B5NtFfLVmzSwKmg1tQDDWJY1FFwUtMyRIsYI57Na6OTr0EYAZfw5qH2aNZUJJLGSe03kjvgdzpyxls1mKmZp1awd4ZxCFRoUKNNvJQbyL4s5JxVyWVmqju9OmQqwWBA1EaQIQi/l6WtjDO2qrmdHR4xeq+WxWymZbUNJMezAPtGb277b3F7QDg9WpuMuHfL+INLkMGQarTp3kWVr+6+A/BKJp3bfSGuLjsvoSI8je+G7jClMvRUtGqhUqEn8sIASfP25xjiqbdo6OkReJLQ9xR45mamsU1pmlqdfGWqVJ0k9tJIOpTO9sc3r1fBzLxHS5HsyN48/rh55mTVmXFQsSwLHSWEdJ0qVN5tPywp8OyX3rwU06SCS9RKfiVGD6SZE9ei4BmwJ3x1Qioukee3Kb1TYe+z3i2rO5ekXK/jEgBFKuDtcnUkEE2neNtnn7QuJOWFGQED9vNVm/z/AHYV8zwylllymYSgyOrl+lWQhVdPD8QwYlPaBH5m2xDzNxg1q2pgBLT03ElALfIYtO+BeWPQ9z1qhbK5llNw1ISfPVTE/Tvhmz/NVR8s9N2omszCQczlfDAETH4pftYRM4RKufNPL1KYgippYk7iDsO3bCTTykaW1JaDHVP/ACwfgcUyYoy2l2d5zZcDyrtp36VQzV8oKmabWxMKjTYSQNj7h+7F7iwU1slpMgBp8wIWJ998L3E80z1C1Jyh0qsgkWAPlg1QRalVbbkQCLX88c2SEt5Se1fho9Po0kkopb2vun+CfmiqgZWLBSiIokgXABHf1xH9oPEaWbSn4NRHOksdLA6ZNM9UbH3+WCNTkihWqa6lRlUhRCKouPUg7+gwcT7M8lRUkGsSwvLi/wAlGN8fSY9Ukl2Itm6Bl61t1u3XmcNqUyu4jGs4b/tI4TQy70BRVhKtqJYmYIjfbCfjSMlJWjly4pY5uEuKPcbZn8v7Ixrhnq8LpHIUaodGcyWQR4ihCJkROnSe5MkgiBiTOhYFJvL6j+eMx1rLf4ZoX/OUR0ixr1pFu/RvjMV6yHP7/onRLkBKOSdwypTKaGDBm1DocqDBUgHQIM+pm+xfieXoZIFwxzLhSqojK1MVCrQWQKZUGCAdoF8IHDKpfM0w5ZQdA/NdlCqpIkTMCbjvgtnOIlvxECxVghWBKU2ZjIEs2lQCsC1iPLFyox5BMxWpJUqOBpYlVGXCmR0kkhllSCe0b+QwX4LyYjVPFfOLSLNq0ui6gSoA6dY0i+/phc4Jl/vVdaOVVmOktCsfDBCyzE6jvBEWuTbysDh9Y1DrAQFJarJZVWZIK05CmQJU2MGbSSBpxvJ08k65WjWqOg1eGRoGtpYkzoJG8WOLXD+F0wWoUJIUwW9qV9dIvBi0bgW74JcKydOg1NqtcMynpSn0KFglSxCCWMjpiNRgdwYMvx6jVcU6S1KjFgxKgKqgNDQp7QwVtjEkCSTgDWnwutSIDWXeSQdjO2gjaCGtdT6EV34qQQqVnMxqq9OskDyKwwECO14tg83C6YqNNJnLKKhkakhI9mBBJ9kLq87WnGcHBqUG8GkiAnUCqKqqAdJ1DqAJkmPPVcb4AGVKtR6T+GKnWy6vyv7QkDz6QpJE3G+Kmc4TV8JQMsQdQltMSAB7ImLkGTY41zfH6buiVGZLt4tRXMPPsKBdEG4MWvckgYgfmfSsKVVGIYCCSSxYFpb8sbQD8MAL2YrldAJ1MoAOkCVKgSCB3Uqfphq4JxoVFHjOPHepPUIYxF4tJgY34avD3U1KtdFqlXchq4Q69bESLAah+UXg+VsQ8aTLUEyuYoO1bTUGs+JrUQjggPcCSFtNzE3wAxVnrOJM6m8QwB3gsDI22jy9MU6+frpUGqRTlJ1JHSRR13jtre/muK1DnnKlRqp1Ra5Cq4F47GfpjdeK5fNhhRedIhgVZSNREe0AO3bywBlHPV2Spp96gobNriwCBSpEmJJHuNpuJ/eKNVwQwtRVnNOIDM+toiDAjziZOM4TzLlKOkHMIGRgYYmxBmDI9MNHHOfeH5iioOYpCoL3aPQx6G532+IwAoVOKVJpqCWBFPX+EVDByQxAuwgDa0Ei5mAp/wD6galUSl4hFGnADpLsihTCw0XuFYTYzBtd9pcw5P8A/wBVED/zBjkWbQtUqFRqBdtgTubfPFZKy0W07R0LlzmtVraNbsrhFQsihiWJnV7UAEiDI3OOnce4qmTy9OrmVFSrpZKai4Jb8hgFQpAWSR/XifKmWShUpZnMkAl/Cpo0ghyAAzWlQFncdwcP3HsznHRqWgO5gFiqgorOV1ewGABET5kbdsW4rajZKU+L9bA3HeNDOMKq5ZKPRACP7XqYUXuR/cYXeG5NwhRHAqIsyGIJCRq/lHe2CVXh9dNQZqZp030ySIJTcBtAJkx22+WNE4dmaoZwpqIJLOhUgKLQ2kwPcYuDNhjRX2bGaSXzblLI5jMw93dSVDanYgajsZMAHY9h6YvV6oNM2Xt1HyG5EgEbD6/G1wvJUUpP4uSq+KGBX/MKNYv3C9OkgD44kpcLphh44qdS7B1hdVyCxFjpMQT8caSdspGLoC5oBSpLJA0wZO0zH9cE+J5Vsu2h6tB1KghqZ1C4PTMC/nO1r4tDLMSKa5emUpRd3QNe4JInVO/tem4xFW1LSJQEqNJKF9SDUCSoDecNsItiG7tstGTSpMBhqtMs9Om8xDHQ6jRAmZAge/EfDKreMjlTpD3IBgb28/hgrVOqhp0stw06SivZW0gDcAEn5eeB2e8NKbHw5WRMMSAZ7+RkzfFZQU4uLdXsTGXVyTSbrfzDdfPFkkmV/KvUNQBkCRcCI2g+7fBwZziz0vPr3HgEhIYAe1ddQWSTqvvvjn3D+MKECuBrURTEWIA7tqjtvi/k/tCqIWAoIR5eLH/T6YzTnFUopnoqWCTcpZJLhXpv9bopfabTrCrS8YmSaukdMKgqHRGkd1g3k4S8MPN3MTZ10ZkCaARAfVOog+QwFTLOQWCkgb40hdbnF0mUZZG4u1tv5GlJQWUHaRPum+G3i3CaFBajUqpaUZIBBIEE9UdrD5jCu2XdYLIwE91IH1w08bzNN6dTRQekYYyyBRFxFhv3jFjOKVOxKx7jycZiTM6WvDqOgoV11SUElXNbosVLKyiJAIt2/NaDeS4TkVpUmVdOpSdDMT0yoJIJiQ0D0OJOH8TSqlCmtRRWWqFqI4J1ICdRW6+RbvEeuJOYOFU0muG1VKVMxCAEnX4ggzYkypmZDfAgU/FoZh6Sa1pIpYl6jGmqFUJIJX2TpJF9idtpD8CyNEVMxQbNOmsgqF0w7EkwjsDq/L2nf4R5v7q9NquqolJNdIg6Qz1yUYTMWIWbeW+4xDkadFcwiVabLljoNNz1Tq3I3BDMABuQDO5EAOPNvJzH/DNFPTCg121SSwCHVBMnZpj9fyzheQy2V8WmjssXd20+yto1kqogATufSxwI4PUqZvwvFqgFIqq6u+oaHYFY1FSukCBAk6v02N8OWu9RhQphqGk6jEVS4MKfZ0wqiBubkg3BwBbybVwTVNNHLrph6tSpfsZ0i02mLfG1DjPDcyEps2l6YULXprKGpPtmmxIC+Z2MDfEWR4oaFUUqjl9KnohEksZuWIMrEWN5JjBmtUqvS/zAWmlUkUxrQl1YT0gQ20nTEgb+gAjiPBaVeoKdE6qS058KrDkywMBw5IGoWkblRthWzPDjULPSorrfxJWoZaQWgKNptZvJiNjhuyWqrqo1auk31PTqGlLDTA0yNOrvpPc+ZmXL8v5biGaBbMnL5iIagNDGooZXBUhypm5MXhxMRcDnn3SrU1SUohRHUxEELqYEgkSoloIJ0kAbWrHJ/h1R4j1FRiQUJIjQWG94sPrjtOc+zdGmK7XcvdAfaQ0yJ1A+ye+FDjXJFbL+LNHx6JZmBpdJgxAZVGoGSw1AkaZ9AAOdcNzFTKnxMu5goZ1LGsSp2MjfSw74H5TN1NTEmFqHU34YYbkTBBsJYW9RhtzlRKSUWBFR2QkqqmUYIWZZLEwDb2YAb0wOzuUpGagL6AAX/LoknqSTcE3i5BtFsARLnqyHWKNMifbCNJg3urb79sW8xzPSzC+HmqBYRbQy6lP6h0KQYtYwe4OJMvkarK9RAvhg7BipJdyo2s1xBkGPdiDOOQdLrqtfVT1Dv+ZQBaP0n54AG0EopJoV6lNjYag4PoDoDA4O8N4woUBkqVX06CQVCAsLuIHVtafM3nAqplKbF9CFT0iKb6tJDdZ02Ps9iu/1uZTlCrUQVUrqNJFisMo/ITMXMCAfM+uIaslOgtzDVpVMplNFNUA6tIadZC6VcrbTAA7emL+f45UqrSQgqkBzUNRNRUmNTbkgET1QZBjAvitKnTorE1HFW5OkKVbUx2MBix7za0C0VsnwV8xUCpIQKdIYqW6ANY6SVJ19j2t54q8cXtRZTa3DOaUMYrVyQsgHQHjqK9JkBTp0t3tPkJuZzMLTTwaNVCFZVRqbsoqgQCzQI1FnYjt5bYocI4Qa3DS6AqxDwJ27CY3UKBAvv63uU+EVfueqlSRqquRBh9I6DM9ioBIM/mjbGmlcKMdUruzXSumm1Ng9Sspco7AKoDC/YjcwB8RvizXyLHrV0qGCXVmCVKg6rLdgSQQt72HwC8Pq0WrUQzCo2pAxUmIYE+GZXqgsW8hA8sHMll1oZgUxVRtEqBWEgtVPRaCzQNSXtIEbQKNSbpVXvvNk0t9zb/DlCq1ZjqqMRppzB6TpVzM92YvvPvxU4dwidKLXDPp8QkRD02mBAG0j13ONuFVswuWq5dVdgx1NURQ7pqOy9QLSi6QREXHa5zhXCVy7hgK1SFVbqLAEmN5/NeJ9n5nJGsMWSXBfUXEdaFIo7mooc1GggRpUKFNxYEaZ22HpipmMhW01KrJKODUA1DSyg+1Bf2gSAV32taMFq2S8JXprRljKpVrCFOqSwKiRpLke0o9n3YqcP4mTXqpUIqBGDDSgADOxWoTFwVkAg952F8Q5R4NkaZp1X8iy3CiXW0hSdgb3b2djGw23Fp7EKXKFZmYLqpsQrAVadRbXDajoa86YBOqNRIiDhqzueoPlHejSIq3UbmCGhhGoEmxt54C8wVq6rCCrUoMvUtUSROoNf2puCJMT8cXpWYqUlw27wNxvgRyxRKulmKydOod4/MonAzICnpdXcq5ckCDpIgAdt998WuJZ56WmFtPTuNQvBke178VKXEnrHRoUesk6R5gbSN8ZO0+H2/Zpr1UnKzV10gD12IiB9behxPlqbpqI3CmG9QVHY/TE2ZyjgGGkE3v87H+eIaQALEGDF/mMWshprijY8WzJvbGYpnOf6cZiaK2OOeTLZfN0GQM7ks+skgLuGG4SCSFJgm/YgYI8w56lmGymVSoaVepUpPUVZ9lz7M2vpOv/AGjYxgRxvMeMUSrWNJar9CujiOodR1GVt06ovJPbF7mTiVOtQamTUIojRNMCUdDIg6uxAG5ttcWsVBubK5ipUylZG1ffhCqerRIQmI3IIMjeScT8VzFKnXpU6tAg0HZSCSzT4a6CNcdIbw7gKDdtySY6NRBxBc0zAOUmGE6mEDUY9IlhYmbaTit9oWeoMYfqNT8U6ApZC8FRqM6egzpFjKk4AIcCyanMGtT8OaNE3Qjw0BL2EEgNdp329cMvL/GWKlTTPW5C6LtIEkmVv2AABmfSMB+T6DHIvXDR47hUUQICNEQAASQrX9ffipxvIcTau/hLFMRpLFhfSA2xG5Hf0wAbqZRMwrlKS0xTJFPUqyp/Uo0iBf0IPpBxYqZziRQUjQonw1U61rOSadgWUFRIFuk7WERiryFTz2Xq1DmFDoyxpVyJJ73k7fw8sM3DuK1fvFOk5UJTR7s+l2ZgkAEtEBdRj3WtOAFTjfBkOqujNTqhdWpDp8RdjMDqA72JAHphazvCM4oTOFBUVwpJWNa6VVVfaA1pHkfIgY6RxDP1tZoDL0hlhem/jUqjamIsKftXlhEER9AtbjTZd6iOqpRsFSmIFJQq/lPkZkDtgDOVPteVStPNh2pmwqaZqJ+0B7Y9bNtZsdbymYp1kWpSZXRrhlMg44fxnlxK016VMO/tNpcr0jYqNLIQTupEjztgl9jFGtTGbB6UJQCGDdQ1ljYkAwVnbtgDpHGeUstmdZZNFR10tUp9LMPJuzj9oHHKeNfZPmctLUZzSFGQ301EB9mF7wLWJkxYDHUM2arf/XqL6KtPv70J+uPcqXAg1Xb9oL/BRgD57WnVY6KRqBXdjUFgSVAdFYSfZmI3teMXMtxp+G1ahpwVeAREEKwbpkXkAA9rxPea3PdT7vna/g1W1GtUdhBADMxt5Hedov6Yzl/NZbT/AJ1QyWUIdQgW0yUZTpnUe/8ADAA/iGcVZYhiXIYkgd5JvETJ2t/DB3gdJnotT8U0Xemj6nDRUCghV1AXS5MkGGi3kA49TNGvVpqgVablCG6vYZoF59mIkGY7mTj2hmnY6aBgqirI7gbkBu5P77AdpQJUzxY1vEYIyowBsZcWgTYTtIvEgTJlp5ezFbLL4zUgqMC1CrUVtEhYI9qSG3ufymLHAPhnJ9eoRMTKyszpBNy3b2dhfvg7zDxDwNOXSCMsxVWZLDWpLL6mSLyY+WLbJWyNV7B3i4YLSNF2Wn4ToSQdc1NE9I26W37aCI6Rghl85/huUXWS6OrvqOzSiweo6he+mNjHbC3x2loLZRkWoK2nSzatXtnSSQRquJ2vgj/jX35MupXT4B1jSQNQKFRPlubYo2k92Xx4p5IvStlxKNKlQp1KZoh3dEUM2iGqRpAm9zAvF973M75XiwqVSjr4JVg+lmZXqu3UdK/stPlsO4OCHCkQ0EqU5kloAc6BrkmRMSCAs+XlgfxbNZihUpjLhPEq9CsyqYjST1NZRA91r7CI1KTektGLilZLzBTog1BmEbUWVQ2Y8QqBOlWkSy7zEmJHwsZnhmXdqdRs2omBTgWN2kC+5AIne04ocO8QJpGpPxGZ/DRtKOsBoIWF6vQenaJ+LClFJQwpJR3cSNv06V1zLMTJvceuIbvuNI1FW6fqXfDp1QAuaVqNIaXQUSZ73YGe8mPOTuMC85Wo5UqlDSSlIqxAaSFuOr2dRkAwbfTFmlmWgeGaoprd1AOm2xH5QDcWAPxvgQpWslP7w1WXJMkFYLAaQB6GYAF5X1JV3jJKnWlLz/loZ8jmkenrq2pwWZkOoiBL2APV3iD8caZKgzl0euqpsHqLpABkAkSCNpgnz2wA4XxiqrCiKZqE6mhQAwRQdcy3YC3nMDsSZ4nl1rUaiGYqBSpYBYnSdJiSD2+OISq14e/Qh1Nrzvv2/YA5t4Y1apTRHHhUiKU7XOkggTcaSsHb5HCtlsuqVKokPoBBF/OOx3ET5bb7YbBlW/HBZVuNN7ppUQSJtf8Ad5XwO4flgFZo1s6mXn2g1w0bTsf5Y0lPXcpcTFYdG0VsVchlNfiwxUU472bpBIAvG+/ljahl1kxMk3v5n+mJczklLioiGQZdSYi0WAuQfjiYUkADBiCSPqR8t8bYpYN1ON8vD18THJHPScJV2efoTJwzIwNTVA3cBFie/wCbGYTa9GpqaS8yZhxvjzF3lwf8/qVUM1fOvQM8UrtnKdJ3cNUBeAJdgHKlFaTA/EZgIkgQIMAYdeVeF01o5tKhK6dVEM8GdSBgxARSPaBi5uRJwvZaujpToeKBVYU6ykyZYMAqgkgljvpAtNu+OhUeX2bWzmqDVIdlBIE6VERHYKB8McpuLXKWVpVKVZcww8U1oK7EopEQBfSZI1Dy3EWn5/4bTqavCpjUaLU7AXbXSZL+Y0EH0MemFjNZrNU8/mky5RfCp1Vhx7NNBqZh5vbUJ7nywc+yarXrJXeq+tA4CgiSHN2PoDI/pFwD2VpCllctRI2NR4IFjqMW2/Pi6OGCq/h6gpMXi0kgRv67+dsR8YqfjBNoQX8iSxP004p58SpMYAmynDtEk6gNOpSVs4gGx9Jv/YNHiWVzNKt42VCuKiBWRtyJExYixXy2E4i4fVEmwwZVwRfAChxvnWuSi1VezFHvqgA/lJUTBgwsTt3ke5rh9YUamZBp+GxU3LHWT7JTSIsI6hcg3A0kYCcdYValWnDajUKqux1SSpEnYzvjfj+fzlGjlcsKZovpFxEvB6QCD7ABuCBcHcYAMcucf+7sumdDSGQ7KbXQmIkfl9Pdjo3BWTQ9SgV01CGJAsxgCdxGwnHz7wvIVa1Qfhs6o48QAw0Tfc2MTftbHVuXqdZndaJqqWoliEg9XTpeLybzIMHvNjgBhz/NCUnZHmV36LXAO+uO+M4LzMuYqFKYMhdRLLaLDs5vfFPK8vV2vmKudY/6adNPmWQ3xLW5bqErprZpVBuDUoLPvsPp64AX+JcMy9TM1y1NWfUxcme25MmBAwM/wvK1xUpZd6JeoQqioxK6gVZvDgGW0/pMdQMTGBvNBqpWc0/aSqSQrXtIMEWO+L/K/GctVr0alW1dNWhhZiYhtQ9ksAZmx9bYArcW5EzaozKprMw6gfbJ7sOo6jfz+BxrwCtlcmwV011fBViAPxNbQSkGACFAaCZ+O7DzVyxkM06v41KizSq6FCtUYGCY1DVBsYHxwn8X5b8HNKHipTVaZZASlSqACDv7JOi9+/ylOiGr2L1Hm1spm6rvreizurdJvEhSsuBIKxftqHYQf5m4UuZFNqL0lWZqBiVqFm/4YEgyWLfmiYA7RhI4gXdTQulSnVApqdysOaaiJJcsTvvqGHbK8Nb7xlHpVW8HMQ7oIg+GgZDtOwA+GLQ7ys+YVfllFqrmHZtFEBo3J0XFzeSfmcKSs1MitQKPrq6TSCmIIZWIn2lUg3vuPOcPfMuYOlaIO/W3uB6R8Wv/ALMKqcNpo4ZtABKjq8wRpA7TMR8MVkom+HWo7PZ8fD+zfguSFJ00rA0RvtLVGPv3A+JwZzVFUZa1ZCyUlLLZTDNGlxqYCVEm5ET6YFcy5qrRFMUwo1kDWHlgd7rpsvmZMidsWOYiaVGl4oSotRC5ly96nsaQDpamuxWJMg77TuuJMmqpE3C8wK/3hSWBcmoopmI1iFZ3KwAFhrkyS3leTK8tBgfxl8M3QINcSR+qbQPLvOOfZfJVzUaqNdFajSQjTYTEWixiB2E4ZaXD8uDRQBlquAfFqQxkT3KBQIBPbte2M29uO7ZtjSu3G0l4e/2N7cHp9JL1Cy/mJufnMfDFXiHAhWjVmMzbZWqa0uCNiO074T6PEswK1WkjladSNGt3LL4YhtHUY1Eyd4i2CtHjUVqdA1SXaQ3WeiFJk+e22MtMuZ19Z0dbOH1LnDeV2oJWQVlZai6ZKFdAO5ADaZ28pwPq1quXp6NSEqxQEt1VP0aB3NrjsL4p8yZw03elUAqq8FW11OxDBbNYBrzEWWRacVOZFpItGpSBDeEpfUwdmYgnUASSLGDMDyG8749ai68TjzdS5rSq2p733jDltGYetTekazKVMdQCkrawbraxMnaYjEnE8s+qai6XNyLx8JAt8BhBy9B6GaHio6sCKkGw02LAz7Ug6RPnsezXwriX3gO4XQkwqHTIj2rKqgSfTFHjV6u33ZWGS3p99xHXoSZn498UeJOwpvrAcBSRaGt6jf6HBisuKGbMK1ptt54lF5xi1uLlLKEqDqp3APfGYq1KAUkBxYxba3wxmNNKOXUFuDcIejnXpsxqGk9JAYg6VqUqgYC4ACjae+Owa1Pvwqcu8PR/8wSCagDAwAYIESdzYC39cMVaoQhgif79cVIEnMZLKnO5itUDwwqqRJ6gadFLaT31VRe+3li39luX8HLFSDqaoWYg22AHbyH1xZ/weTqJ3P8AffDPw6gtNB2HfACrUzDPmsyTDIHgTH5Qqn6qcSU8hXqICEkRJJhV2uZJAjFDJVpXxGiWlztbXL9vfgTmalTNI/4lRxRYsaA9h1pExoA/NYSDNiSNhgBlbl+vSQ1XCqimGYsukEmB3vuMWMjlnZWYQyLIJAYQQJHtASu0sJETe2LH2Y8dqNlA2YAbUzBAAIKKbSNgAZAiYEYYc7xmuJ+75egdUjrrOpvvYUiPkcAcg5xXwx4qrq1x7PpeZFwPUemFTJcbenWp1adSrTqITpfVOjUIb8pOxjYnHSMxmDUrVaGYoLSqC4CksjraSpIFxIkevvwA4rwuhRpmo6C1tu52+GAFEZt8xX1O7a6j6nYtckmSTAF8Nueo5miB4KGpRv4cO6NTDEEpKMsrPYzEyInARMymqaaqqjc+HMevfcz37XjDXy9zGKrpRqW1ewWP4TsPVBrp+V9YPeN8ALq8Vzw2pt/uqVT/APkFvfJ9TjP8Vzf5qNMj/UXP73wwcW49Rp1Gp1KQR1JDAMxZSO0bf3OK3DeIUa86ZUjYMI1D08/7tgDfJZXxE1rAbvT7j1XsV9Nx7r4H8S4IZ8SidFT6N78Hcq4RpnSRfv8ACDgsHp1hYqH8uzHvHr6d+3lgDnlTi2cRl8RCxUg9QVpI2OoqW8vzdsMnLnGjVp5k1a6l6lIg03STT0Ts2mYkkhQT88Xcwqd9/djn+X1DNVGUWDtPlEn+4xMXTshq1QxcJ4t4NNWbw1qWPXGo6fZub2tbYY6Ry9kZWk5AUKkKs9KA7xvAj5C2OQcw8MqQjHfwjUIPZdQA+JmcddztYUsolMWLqEjyUAa/pC/7sWvYrptpIp1cx4rtU7MekHsosv0ufUnFilQyVRGTNsnURpDPo2lp3Em1h6NbC1wGuTUql6h6iSqkeyqzveBaMD+adVWnUUsrk1E8AKLkk6WBJAv1bH0PfFIvezrnSjQ3ZXiOWGYWs5U03lqaEKVLHqDCbAgAke/0GFzmfOUK+ZZaISmfaLU46tUnSVU6QdVy252PniejwU/c8t4oK1aR6gYj8yKvvgjbvOBQrU6FUsyo73kMSAgbuI7gbD/vjRZrjRjLFvqDvBqaCVljpPVIMyfKRBne1r/DDTlnzHgVKeXFV1BIt4SrBAMdRGrciRbtjnfBuYwmarP4ZrIUKqt4FxpYx5f9RxFxKoHBeo0utSDqjpiDa9p7ROMrcZpI3+GeOTfZwXMu8W8OlTL1JSpUU6QBDbwZjsDAse48xNXi3DzlZrpPhVtQGpZaWUs3kYgG4a07G+CL8u5PNU1qNxACstivhNEjcH9V/wAw7YNZfgS5lZNREUXV5DXAuAAe6mJxLq6RRamrewu8s5UOC9XqR+oEKNQN1PzA2xPx+nqNMeCHQEBjpAbRbpkbDvExvhx5kztCjlqNBQBBjtI0iL6Zkxv7/PC6uapkRJ+RxHykpKcQbz5UpVqwWiqIvhopYCB02WwNrGDbsPLFHl3N0lGip4X4dZSNCvpYAnUTMSZIsLm5EgHBKsuSrnRVhqigqGU3gTKsoIIi/Y4rZLg/mUAamEaQQDpEdpidv44t1luq4ehRYmt7DrulTqTpU3GoMO8WkTijXpjF3gdZaCKhKSoIRQSdM2JmL/KJ8r4rZk3OIku36GmOV/DyQEbw5/4Z+n88Zi5pH6V/9P8AXGYqKlyNOXecvDFPxVii4WnqWQtNk1RO4HQVsuwA8sPlWtNj9D/THI+VuFtV4npqR+G71HCyoBQmIsPz6du2Otpl3MwCfcSf4Ysc5KrA9/r/AExpx/MGnlMwwNxSYL+0QVXt+ojHq0iN5EYp8zAmgiCCXq0xBNoU+Ie3kmAFnh1L/L2M2juNhGFunXbK5mQSFZpBB9l/67YdcwhgAwB5Da5FthgBzHwsOpOAHnlarQqgdWhYLApAWHhphha/a0Tg9xfl/JOB49QtG3UAw89JWGHrBxxflPiyqy5eqzUypGhgA23o1mHeJF7g9sG82cvSzK1DWzVdyWfRCBBpj8jBhpnYdowA65huE0RqVqYMmXqmWkjSTqcyDHTO5Fpwp8YprPslkSoGgwWKggggTExcA794nA3mXmelmDrr0Ed0ACCrUAsCf/potMGJbcHFzg3EUrjoSnTQWVKahQB3MDuT+7AHMadVqbSsoQdriPL1wQyfElLAsNDgyrpYhhsfI/Hfzw4cwctLUBIEMNiMKfCuAVKlc0idBClpiZiAPqRgBs5qyg4hRo5qm6tWVNFcLaQPZY2sRebRBAkQAVfIcLZWLU3EoJN50+vSDER3xLyvzG2VqVAxU03VlYaA4na3UtjtuR6Yj4LwvKZio4fNrlkVS2qqhuCY0KAzEmD8hgBn4fmPvFJnUltGlXcAhdZBMCeqIEyQMSUpU/vHnhd5RqMuYKIfwgp1EElWJAg+U7AW2B9cNGYy5m23bzH9MAWhmErDTUMVOzkwDHZh/wBXznCzwnhpfM1FcQKdRtY9Qxgev9+eCByrgyfP0v8AXBDheV0U5Au51E95OJSsrJ0iHjOUGYraF70zSPrqZT/7Y+JjBjiOZ8SqYMrTHhqfPT7Rta7TcdguI0Bo02q7P7KfttMH/aJf/bitkgAAOwwkaYFbsceIZfh/3Y+EKHigLJGnWxEage8kGcJWc5YemTqdBcMAhY9QMqR0xY+vngjRzKwy/mLT22Cj5+/BLiebV6dAD2tJ1W/TA389tsTqTsv1b28TlPDs9Wq1aGXqOQFrT5wwPcTFiCPifiS544BXoZutCO9NzqRlUmVIEAxeRt8MT5PKKvE2IFtT/AlFafmW+eGvi3ELUyxJh0SwBJDGBPzn4YpaSI0sWeQ+Us5Wqn8MqAV1aiASoJ1AX3IteME6+VZq+ZFRNAFUgKQOkdtiZsR3wJ4txVkzJVKlSkrLBZKjA7NFgYBkC+4t7sHOAcyeHlyoyiVMyCS7lgw0kHeRCvPlvcz2xMFZaU1GqT9/35A6lk6lF6gq5XVSaBTa6h9Wq6kiDbftMY9ylWtlNVAMPDJDCyu6ggagHFp/iPkYzuZq1jqrFZ7Ktws3iTcnzP8ALEa0kAjTvfESaT2LxxuauTohroKygyZGxY+e+JKWRt7S/PE9BAD6YsjJCTpsO04zkzVY0uAl8NqPWr0VYrAaZCopgeZVQW2i84Ys9nVplkCyRYyBEEbi4kj+mKnEOHLQaaZVajGFE799vLbA2tTZ6zvWaFi7EnYAbACTA9InSCRiU7OdKWNUGuKaxUorSFNqMMVfqLx07kwF1kzpExpE41Z533xayFFfYEun5YJaJ3I9NvScaZqmVMEEHyIg4Rb7TqaxpLTd9t/gpxj3G8YzFipnL+UReJ5py1yi6QNjrgsT5EFfrgxmuY61CpVWjUZIa9gew2lSBv6me/bA/gFLTUeqQSzm5Am2KPFqg8aue5MfLTixwjVylxN8ylV3LEippJYkkkKpJ3gb7CBbYY85qqE1suq7qtSp23AVF39GfAr7PagFOpJ3qk/+1BihzOfGz8aoWlTUWN5JZ7evUo+AwATy7NqIMWUQAbA3xNUpauk3MYjyjSYi3bEmYa9hMYAUeL8teJPnuTG3p8MAxyi/6sP9aqSZW8+QBkfH/viwijcgX+EYARqHJht39Jifphs4DwdaAI88GKSLFv3zOPK1RZsRPvFsAa5hQY9f7/fgJxTIbVaZKVF2ZRJHwvPy/dYuXUXJAn1GK1Wqg2Myb7kDAHMc1y7WXbqB74gXgdXuIx0mrmkAI0sb2sP4nFZ8wDujC+3T/PACzwfhNWiwIk+YH974eG9m63j4YpLmFA9k/G0H6+v9cbniRBjSI9/9MAaVidiPducW+GMjAKHUsFBYCen0JIg99icC62dJmAPSMZwXiS5YMzBX1kEAtB9Ph5+mKynpqzbF0eWbUo9isIcbrzVFMbUhf1doLfIaV9DrxClSBgZ/jAd0TxdQYMdgAXkEt53k+/e+CCrfBSvc0hFRVInyqgEt3xLQHUW740QTidbDA0B9PKxmKlQxcgiP2Ap/diWpXgwUJ6gdStBULJIA/MW2v5YI8MSnqOuPSdsWswlP/THwxVyo0hiUlxFXjWQWvpejTNJ79TsWYrfTIkqrR+k99zjbgORbLqwYBpMk9yffvgyAs22xuVGL22jHq4xdkCtPaPTFXO5hqZgKCDfF9VxW4tSlJ/T+7EEy4bFbL8WPdPrgll+JTuIwuhcWKbnEUZLJIY85l1qC4BO4MXGKFaiNSNcFDbT3BmZtff5k434XmpGk7j92LVVQcQbbSRvU4QQiVqFakHS/SdMyLAAiZ8wQJGKOfzzViCzaotMC3pYf3v3xszgTbe3uH92xUqLG2J8CkYNO2eYzGTjMDQNrlGRJIj6YRM5mKzM9kMkkEhp+MEA4zGYucA38h5JkQlhJYz6eVh5YHNUVquZrAXaqy+4J0CPguMxmAPKWbINj+7Hr5sn83v2xmMwBC+Yueox5TiE11n+d8ZjMASLXEYl+9KRjMZgCMZob+uNvGFjj3GYAr5quADBv7x9be7ECVidgST5AnGYzAE5y9YydBC+Z2/niYZBiILD5E/wxmMwBXbh7gwSBeLScKfFM4urQCSVJU2iADBx5jMQ4pmkMsoJpdpUzNdnqroFwRpAF+0f378dEQ2GMxmIqlRpi7SzSOJZxmMwNjBjVlxmMwBIoxYy1MM0M2kfv9MZjMCSTN5dUiGn08vliEmmQQ9Smlr6iZjzgD+QxmMwSM80tMXJCnmczFY00qh6IurEAHVAkEbgTJnbE4fHmMxaUaODo+eWVu+SN8vmdDBvLf1HfDEtSQCNjjMZip3YyGqMVHGPcZiDU104zGYzEE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4" name="Picture 6" descr="http://openbrief.co/wp-content/uploads/2013/07/flickr_nycdot_time_square_before_af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74" y="2204864"/>
            <a:ext cx="2852619" cy="19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Vocabulary &amp; grammar</a:t>
            </a:r>
          </a:p>
        </p:txBody>
      </p:sp>
      <p:pic>
        <p:nvPicPr>
          <p:cNvPr id="4099" name="Picture 3" descr="C:\Users\Anita\Desktop\WP_20150928_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960440" cy="46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DA26-24B3-4B78-9EF3-DE84B393D04A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5" name="AutoShape 4" descr="Slikovni rezultat za strange ob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likovni rezultat za strange ob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7467"/>
            <a:ext cx="2164227" cy="158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690619B-82FF-4EE1-AFE4-52E6D74368CB}"/>
              </a:ext>
            </a:extLst>
          </p:cNvPr>
          <p:cNvSpPr txBox="1"/>
          <p:nvPr/>
        </p:nvSpPr>
        <p:spPr>
          <a:xfrm>
            <a:off x="4969024" y="54047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latin typeface="+mj-lt"/>
              </a:rPr>
              <a:t>Modals</a:t>
            </a:r>
            <a:r>
              <a:rPr lang="hr-HR" b="1" dirty="0">
                <a:latin typeface="+mj-lt"/>
              </a:rPr>
              <a:t>… </a:t>
            </a:r>
          </a:p>
          <a:p>
            <a:r>
              <a:rPr lang="hr-HR" b="1" dirty="0" err="1">
                <a:latin typeface="+mj-lt"/>
              </a:rPr>
              <a:t>Have</a:t>
            </a:r>
            <a:r>
              <a:rPr lang="hr-HR" b="1" dirty="0">
                <a:latin typeface="+mj-lt"/>
              </a:rPr>
              <a:t>/</a:t>
            </a:r>
            <a:r>
              <a:rPr lang="hr-HR" b="1" dirty="0" err="1">
                <a:latin typeface="+mj-lt"/>
              </a:rPr>
              <a:t>has</a:t>
            </a:r>
            <a:r>
              <a:rPr lang="hr-HR" b="1" dirty="0">
                <a:latin typeface="+mj-lt"/>
              </a:rPr>
              <a:t>…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292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2655</TotalTime>
  <Words>757</Words>
  <Application>Microsoft Office PowerPoint</Application>
  <PresentationFormat>Prikaz na zaslonu (4:3)</PresentationFormat>
  <Paragraphs>319</Paragraphs>
  <Slides>41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50" baseType="lpstr">
      <vt:lpstr>AR HERMANN</vt:lpstr>
      <vt:lpstr>Arial</vt:lpstr>
      <vt:lpstr>Book Antiqua</vt:lpstr>
      <vt:lpstr>Calibri</vt:lpstr>
      <vt:lpstr>Cambria</vt:lpstr>
      <vt:lpstr>Century Gothic</vt:lpstr>
      <vt:lpstr>Rockwell</vt:lpstr>
      <vt:lpstr>Wingdings 3</vt:lpstr>
      <vt:lpstr>Apothecary</vt:lpstr>
      <vt:lpstr>PowerPoint prezentacija</vt:lpstr>
      <vt:lpstr>Creativity? Not again</vt:lpstr>
      <vt:lpstr>How to Motivate Students:  Top 12 Ways</vt:lpstr>
      <vt:lpstr>Motivation </vt:lpstr>
      <vt:lpstr>Motivation </vt:lpstr>
      <vt:lpstr>50 quick games and tricks</vt:lpstr>
      <vt:lpstr>Group work</vt:lpstr>
      <vt:lpstr>Vocabulary &amp; grammar</vt:lpstr>
      <vt:lpstr>Vocabulary &amp; grammar</vt:lpstr>
      <vt:lpstr>Vocabulary &amp; grammaar</vt:lpstr>
      <vt:lpstr>Team work</vt:lpstr>
      <vt:lpstr>Team work</vt:lpstr>
      <vt:lpstr>Team work</vt:lpstr>
      <vt:lpstr>vocabulary</vt:lpstr>
      <vt:lpstr>speaking</vt:lpstr>
      <vt:lpstr>Šest tema</vt:lpstr>
      <vt:lpstr>Speaking: JustIFYING YOUR CHOICE</vt:lpstr>
      <vt:lpstr>Ols school internet</vt:lpstr>
      <vt:lpstr>Speaking, WRITING…</vt:lpstr>
      <vt:lpstr>SPEAKING</vt:lpstr>
      <vt:lpstr>SPEAKING</vt:lpstr>
      <vt:lpstr>Speaking</vt:lpstr>
      <vt:lpstr>DESERT ISLAND </vt:lpstr>
      <vt:lpstr>Game of thrones</vt:lpstr>
      <vt:lpstr>Motivation </vt:lpstr>
      <vt:lpstr>ABILITIES</vt:lpstr>
      <vt:lpstr>Motivation </vt:lpstr>
      <vt:lpstr>SHELLFISH</vt:lpstr>
      <vt:lpstr>Mnemonics: mIAU</vt:lpstr>
      <vt:lpstr>Mnemonics: comparison</vt:lpstr>
      <vt:lpstr>Mnemonics</vt:lpstr>
      <vt:lpstr>Mnemonics</vt:lpstr>
      <vt:lpstr>Mnemonics</vt:lpstr>
      <vt:lpstr>Mnemonics</vt:lpstr>
      <vt:lpstr>Words, words… </vt:lpstr>
      <vt:lpstr>Online resources</vt:lpstr>
      <vt:lpstr>moviemaker</vt:lpstr>
      <vt:lpstr>Comics</vt:lpstr>
      <vt:lpstr>kahoot.it</vt:lpstr>
      <vt:lpstr>anitakuduz@gmail.com Prva riječka hrvatska gimnazija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Windows User</cp:lastModifiedBy>
  <cp:revision>92</cp:revision>
  <dcterms:created xsi:type="dcterms:W3CDTF">2013-12-05T08:46:30Z</dcterms:created>
  <dcterms:modified xsi:type="dcterms:W3CDTF">2017-11-26T18:23:21Z</dcterms:modified>
</cp:coreProperties>
</file>