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306" r:id="rId4"/>
    <p:sldId id="307" r:id="rId5"/>
    <p:sldId id="309" r:id="rId6"/>
    <p:sldId id="310" r:id="rId7"/>
    <p:sldId id="311" r:id="rId8"/>
    <p:sldId id="312" r:id="rId9"/>
    <p:sldId id="313" r:id="rId10"/>
    <p:sldId id="305" r:id="rId11"/>
    <p:sldId id="308" r:id="rId12"/>
    <p:sldId id="295" r:id="rId13"/>
    <p:sldId id="262" r:id="rId14"/>
    <p:sldId id="296" r:id="rId15"/>
    <p:sldId id="302" r:id="rId16"/>
    <p:sldId id="3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3894"/>
    </p:cViewPr>
  </p:sorterViewPr>
  <p:notesViewPr>
    <p:cSldViewPr snapToGrid="0" showGuides="1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12FB0C51-DB8D-4281-9FC8-9B830F76D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26ED8F3-74E8-4730-A1BA-1FF50033C4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5C5B-7B03-43DC-9CDA-D03689FD8F6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031F8BA-6702-4319-ABB5-3D60F1947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43B3714-C7DA-494A-B4B5-D725FA2B0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99F7A-0977-4E3A-81CF-5ADCB8A95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9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6DD06-5442-48EC-889F-A7106EEB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734" y="3039374"/>
            <a:ext cx="10006531" cy="1348381"/>
          </a:xfrm>
        </p:spPr>
        <p:txBody>
          <a:bodyPr/>
          <a:lstStyle/>
          <a:p>
            <a:r>
              <a:rPr lang="hr-HR" sz="3200" b="1" dirty="0"/>
              <a:t>Story </a:t>
            </a:r>
            <a:r>
              <a:rPr lang="hr-HR" sz="3200" b="1" dirty="0" err="1"/>
              <a:t>of</a:t>
            </a:r>
            <a:r>
              <a:rPr lang="hr-HR" sz="3200" b="1" dirty="0"/>
              <a:t> a </a:t>
            </a:r>
            <a:r>
              <a:rPr lang="hr-HR" sz="3200" b="1" dirty="0" err="1"/>
              <a:t>friendship</a:t>
            </a:r>
            <a:r>
              <a:rPr lang="hr-HR" sz="3200" b="1" dirty="0"/>
              <a:t>: Elvis Presley </a:t>
            </a:r>
            <a:r>
              <a:rPr lang="hr-HR" sz="3200" b="1" dirty="0" err="1"/>
              <a:t>and</a:t>
            </a:r>
            <a:r>
              <a:rPr lang="hr-HR" sz="3200" b="1" dirty="0"/>
              <a:t> Tom Jones</a:t>
            </a:r>
            <a:br>
              <a:rPr lang="hr-HR" sz="3200" b="1" dirty="0"/>
            </a:br>
            <a:br>
              <a:rPr lang="hr-HR" sz="3200" b="1" dirty="0"/>
            </a:br>
            <a:r>
              <a:rPr lang="hr-HR" sz="2400" b="1" dirty="0"/>
              <a:t>APPI </a:t>
            </a:r>
            <a:r>
              <a:rPr lang="hr-HR" sz="2400" b="1" dirty="0" err="1"/>
              <a:t>conference</a:t>
            </a:r>
            <a:r>
              <a:rPr lang="hr-HR" sz="2400" b="1" dirty="0"/>
              <a:t>, </a:t>
            </a:r>
            <a:r>
              <a:rPr lang="hr-HR" sz="2400" b="1" dirty="0" err="1"/>
              <a:t>Aveiro</a:t>
            </a:r>
            <a:r>
              <a:rPr lang="hr-HR" sz="2400" b="1" dirty="0"/>
              <a:t> 2018</a:t>
            </a:r>
            <a:endParaRPr lang="en-GB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B8FABF-144D-4948-8A04-C182FA734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Anita Jokić, prof.</a:t>
            </a:r>
          </a:p>
          <a:p>
            <a:r>
              <a:rPr lang="hr-HR" sz="20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Prva riječka hrvatska gimnazija, Rijeka</a:t>
            </a:r>
            <a:endParaRPr lang="en-GB" sz="2000" b="1" cap="none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6" descr="Slikovni rezultat za tom and elvis">
            <a:extLst>
              <a:ext uri="{FF2B5EF4-FFF2-40B4-BE49-F238E27FC236}">
                <a16:creationId xmlns:a16="http://schemas.microsoft.com/office/drawing/2014/main" id="{6499CF66-E391-463C-A8F5-5D47E477DC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6" y="964394"/>
            <a:ext cx="2789248" cy="150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likovni rezultat za tom and elvis">
            <a:extLst>
              <a:ext uri="{FF2B5EF4-FFF2-40B4-BE49-F238E27FC236}">
                <a16:creationId xmlns:a16="http://schemas.microsoft.com/office/drawing/2014/main" id="{0EB5ABF0-BA1D-4151-A2DD-798BE49A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55" y="964394"/>
            <a:ext cx="2005457" cy="15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81A83-C263-40FE-BBB7-9A0D9C9D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Canva</a:t>
            </a:r>
            <a:endParaRPr lang="en-GB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A3B67FA-6D22-4736-919A-6E42C8E5D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8" t="13608" r="69089" b="4895"/>
          <a:stretch/>
        </p:blipFill>
        <p:spPr>
          <a:xfrm>
            <a:off x="6264323" y="2401120"/>
            <a:ext cx="2320119" cy="39441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239C07F-ABE2-4A0D-A686-6CA215AFD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4" r="65476" b="6857"/>
          <a:stretch/>
        </p:blipFill>
        <p:spPr>
          <a:xfrm>
            <a:off x="532263" y="2401121"/>
            <a:ext cx="2967891" cy="39119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CB47F5-85EE-4660-BA12-A9318116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8" t="12204" r="68692" b="9034"/>
          <a:stretch/>
        </p:blipFill>
        <p:spPr>
          <a:xfrm>
            <a:off x="3534273" y="2401120"/>
            <a:ext cx="2695930" cy="39399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3973E55-DA7A-49F2-8AF8-9485977A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1679" r="71177" b="5848"/>
          <a:stretch/>
        </p:blipFill>
        <p:spPr>
          <a:xfrm>
            <a:off x="8652681" y="2401120"/>
            <a:ext cx="2787084" cy="39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4: </a:t>
            </a:r>
          </a:p>
          <a:p>
            <a:pPr lvl="1"/>
            <a:r>
              <a:rPr lang="hr-HR" sz="2000" b="1" dirty="0" err="1"/>
              <a:t>Newspaper</a:t>
            </a:r>
            <a:r>
              <a:rPr lang="hr-HR" sz="2000" b="1" dirty="0"/>
              <a:t> </a:t>
            </a:r>
            <a:r>
              <a:rPr lang="hr-HR" sz="2000" b="1" dirty="0" err="1"/>
              <a:t>covers</a:t>
            </a:r>
            <a:r>
              <a:rPr lang="hr-HR" sz="2000" b="1" dirty="0"/>
              <a:t> (</a:t>
            </a:r>
            <a:r>
              <a:rPr lang="hr-HR" sz="2000" b="1" dirty="0" err="1"/>
              <a:t>old-school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hr-HR" sz="2000" b="1" dirty="0" err="1"/>
              <a:t>Canva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hr-HR" sz="2000" b="1" dirty="0" err="1"/>
              <a:t>Padlet</a:t>
            </a:r>
            <a:r>
              <a:rPr lang="hr-HR" sz="2000" b="1" dirty="0"/>
              <a:t>)</a:t>
            </a:r>
          </a:p>
          <a:p>
            <a:pPr lvl="1"/>
            <a:r>
              <a:rPr lang="hr-HR" sz="2000" b="1" dirty="0" err="1"/>
              <a:t>Quiz</a:t>
            </a:r>
            <a:r>
              <a:rPr lang="hr-HR" sz="2000" b="1" dirty="0"/>
              <a:t>: </a:t>
            </a:r>
            <a:r>
              <a:rPr lang="hr-HR" sz="2000" b="1" dirty="0" err="1"/>
              <a:t>Kahoot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hr-HR" sz="2000" b="1" dirty="0" err="1"/>
              <a:t>Triventy</a:t>
            </a:r>
            <a:endParaRPr lang="hr-HR" sz="2000" b="1" dirty="0"/>
          </a:p>
          <a:p>
            <a:pPr lvl="1"/>
            <a:r>
              <a:rPr lang="hr-HR" sz="2000" b="1" dirty="0"/>
              <a:t>Tom </a:t>
            </a:r>
            <a:r>
              <a:rPr lang="hr-HR" sz="2000" b="1" dirty="0" err="1"/>
              <a:t>misses</a:t>
            </a:r>
            <a:r>
              <a:rPr lang="hr-HR" sz="2000" b="1" dirty="0"/>
              <a:t> Elvis &gt; song: Elvis Presley Blues</a:t>
            </a:r>
          </a:p>
          <a:p>
            <a:pPr lvl="1"/>
            <a:endParaRPr lang="hr-HR" sz="2000" b="1" dirty="0" err="1"/>
          </a:p>
        </p:txBody>
      </p:sp>
      <p:pic>
        <p:nvPicPr>
          <p:cNvPr id="4" name="Slika 3" descr="Slikovni rezultat za elvis priscilla">
            <a:extLst>
              <a:ext uri="{FF2B5EF4-FFF2-40B4-BE49-F238E27FC236}">
                <a16:creationId xmlns:a16="http://schemas.microsoft.com/office/drawing/2014/main" id="{6CE85113-EE0F-4219-AF64-12CBDB9DA2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4" y="4406616"/>
            <a:ext cx="2762079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ovni rezultat za elvis army">
            <a:extLst>
              <a:ext uri="{FF2B5EF4-FFF2-40B4-BE49-F238E27FC236}">
                <a16:creationId xmlns:a16="http://schemas.microsoft.com/office/drawing/2014/main" id="{17BE084D-59FA-4E67-957F-44F4385D42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8" y="4406616"/>
            <a:ext cx="3371502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Slikovni rezultat za fat elvis">
            <a:extLst>
              <a:ext uri="{FF2B5EF4-FFF2-40B4-BE49-F238E27FC236}">
                <a16:creationId xmlns:a16="http://schemas.microsoft.com/office/drawing/2014/main" id="{F82AD139-87A6-4C31-A8FD-60F140CD23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0" y="4406616"/>
            <a:ext cx="2333767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ovni rezultat za tom jones and wife">
            <a:extLst>
              <a:ext uri="{FF2B5EF4-FFF2-40B4-BE49-F238E27FC236}">
                <a16:creationId xmlns:a16="http://schemas.microsoft.com/office/drawing/2014/main" id="{A85905D4-362A-45C0-81D7-B052CCDA92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27" y="4406616"/>
            <a:ext cx="1187355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likovni rezultat za tom jones cheating">
            <a:extLst>
              <a:ext uri="{FF2B5EF4-FFF2-40B4-BE49-F238E27FC236}">
                <a16:creationId xmlns:a16="http://schemas.microsoft.com/office/drawing/2014/main" id="{ABA2BE48-273E-4F5B-9B05-A07BA798BAD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82" y="4406616"/>
            <a:ext cx="1310185" cy="166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8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64CE66-68CA-4286-954F-9B95752A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Padlet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038BA2-99AE-4E6C-B957-8EE7E1A8D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810C68-6DBD-4498-B687-9D9BEE9B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" t="14180" r="3395" b="7840"/>
          <a:stretch/>
        </p:blipFill>
        <p:spPr>
          <a:xfrm>
            <a:off x="1661963" y="2518894"/>
            <a:ext cx="8868073" cy="40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4084F3-3A3B-46D6-9F6C-442DF886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Kahoot</a:t>
            </a:r>
            <a:r>
              <a:rPr lang="hr-HR" i="1" dirty="0"/>
              <a:t>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27B40C-51DE-4E79-A16F-422E684F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Slikovni rezultat za kahoot">
            <a:extLst>
              <a:ext uri="{FF2B5EF4-FFF2-40B4-BE49-F238E27FC236}">
                <a16:creationId xmlns:a16="http://schemas.microsoft.com/office/drawing/2014/main" id="{459C60AB-EFE2-4245-9EAE-7DA86723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7" y="2603500"/>
            <a:ext cx="3442220" cy="25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kahoot">
            <a:extLst>
              <a:ext uri="{FF2B5EF4-FFF2-40B4-BE49-F238E27FC236}">
                <a16:creationId xmlns:a16="http://schemas.microsoft.com/office/drawing/2014/main" id="{FE9ADB8A-DBBA-43D6-8FDF-56427AB8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37" y="2658857"/>
            <a:ext cx="4515091" cy="25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ovni rezultat za kahoot results">
            <a:extLst>
              <a:ext uri="{FF2B5EF4-FFF2-40B4-BE49-F238E27FC236}">
                <a16:creationId xmlns:a16="http://schemas.microsoft.com/office/drawing/2014/main" id="{0AB951AB-62A8-4308-8AB7-5FBB3C74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57" y="2658857"/>
            <a:ext cx="3381332" cy="25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8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3164AA-3AF8-4C22-B434-7B4CEC42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Triventy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513EF6-B082-47D5-85D8-530E35DA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EBCE0D-0D03-4BFC-923D-C6BF4F40F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4" t="12841" r="11231" b="13543"/>
          <a:stretch/>
        </p:blipFill>
        <p:spPr>
          <a:xfrm>
            <a:off x="2008495" y="2365740"/>
            <a:ext cx="8175009" cy="43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3.gstatic.com/images?q=tbn:ANd9GcRWNPXwKUAiwkMCc196mWbww5OQMvaSTB-KSlPpPYUirMuIoTGe">
            <a:extLst>
              <a:ext uri="{FF2B5EF4-FFF2-40B4-BE49-F238E27FC236}">
                <a16:creationId xmlns:a16="http://schemas.microsoft.com/office/drawing/2014/main" id="{E9A9EFFA-9CE1-45C9-A200-703F08C5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>
            <a:fillRect/>
          </a:stretch>
        </p:blipFill>
        <p:spPr bwMode="auto">
          <a:xfrm>
            <a:off x="5447928" y="4452766"/>
            <a:ext cx="1385104" cy="17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10">
            <a:extLst>
              <a:ext uri="{FF2B5EF4-FFF2-40B4-BE49-F238E27FC236}">
                <a16:creationId xmlns:a16="http://schemas.microsoft.com/office/drawing/2014/main" id="{36B8D9C5-2151-45C1-939D-3D86141D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91" y="797101"/>
            <a:ext cx="9352479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SassoonPrimaryType"/>
              </a:rPr>
              <a:t>The best teachers teach from the heart, </a:t>
            </a:r>
            <a:endParaRPr lang="hr-HR" altLang="en-US" sz="2400" b="1" dirty="0">
              <a:solidFill>
                <a:schemeClr val="bg1"/>
              </a:solidFill>
              <a:latin typeface="SassoonPrimaryType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SassoonPrimaryType"/>
              </a:rPr>
              <a:t>not from the book. </a:t>
            </a:r>
            <a:endParaRPr lang="hr-HR" altLang="en-US" sz="2400" b="1" dirty="0">
              <a:solidFill>
                <a:schemeClr val="bg1"/>
              </a:solidFill>
              <a:latin typeface="SassoonPrimaryType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 b="1" dirty="0">
              <a:solidFill>
                <a:srgbClr val="C00000"/>
              </a:solidFill>
              <a:latin typeface="SassoonPrimaryType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2400" b="1" dirty="0">
              <a:solidFill>
                <a:schemeClr val="accent6">
                  <a:lumMod val="75000"/>
                </a:schemeClr>
              </a:solidFill>
              <a:latin typeface="SassoonPrimaryType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Ps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Even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islands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have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hearts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in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Croatia.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So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visit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us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in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April 2019 at HUPE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conference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by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the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sea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in</a:t>
            </a:r>
            <a:r>
              <a:rPr lang="hr-HR" altLang="en-US" sz="2400" b="1" dirty="0">
                <a:solidFill>
                  <a:schemeClr val="accent6">
                    <a:lumMod val="75000"/>
                  </a:schemeClr>
                </a:solidFill>
                <a:latin typeface="SassoonPrimaryType"/>
              </a:rPr>
              <a:t> Poreč.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100" b="1" dirty="0">
              <a:solidFill>
                <a:srgbClr val="00B0F0"/>
              </a:solidFill>
              <a:latin typeface="SassoonPrimaryType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Type"/>
              </a:rPr>
              <a:t>Thank</a:t>
            </a:r>
            <a:r>
              <a:rPr lang="hr-HR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Type"/>
              </a:rPr>
              <a:t> </a:t>
            </a:r>
            <a:r>
              <a:rPr lang="hr-HR" alt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Type"/>
              </a:rPr>
              <a:t>you</a:t>
            </a:r>
            <a:r>
              <a:rPr lang="hr-HR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ssoonPrimaryType"/>
              </a:rPr>
              <a:t>!</a:t>
            </a:r>
            <a:endParaRPr lang="en-GB" alt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SassoonPrimaryType"/>
            </a:endParaRPr>
          </a:p>
        </p:txBody>
      </p:sp>
      <p:pic>
        <p:nvPicPr>
          <p:cNvPr id="44036" name="Picture 7" descr="Slikovni rezultat za croatia heart shaped island">
            <a:extLst>
              <a:ext uri="{FF2B5EF4-FFF2-40B4-BE49-F238E27FC236}">
                <a16:creationId xmlns:a16="http://schemas.microsoft.com/office/drawing/2014/main" id="{86890B69-CB1F-481E-9B7B-1FAB56C0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01" y="4472846"/>
            <a:ext cx="3133130" cy="17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likovni rezultat za elvis army">
            <a:extLst>
              <a:ext uri="{FF2B5EF4-FFF2-40B4-BE49-F238E27FC236}">
                <a16:creationId xmlns:a16="http://schemas.microsoft.com/office/drawing/2014/main" id="{FA592542-46F7-419D-B9D8-29C72ADFE2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9" y="4013366"/>
            <a:ext cx="1615742" cy="222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Slikovni rezultat za the best teachers teach from the heart not from the book">
            <a:extLst>
              <a:ext uri="{FF2B5EF4-FFF2-40B4-BE49-F238E27FC236}">
                <a16:creationId xmlns:a16="http://schemas.microsoft.com/office/drawing/2014/main" id="{6A7A7FA3-F0DB-468B-A9CD-48563BBD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9063" b="12862"/>
          <a:stretch/>
        </p:blipFill>
        <p:spPr bwMode="auto">
          <a:xfrm>
            <a:off x="6986129" y="3789462"/>
            <a:ext cx="3070031" cy="2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8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kovni rezultat za valamar poreč">
            <a:extLst>
              <a:ext uri="{FF2B5EF4-FFF2-40B4-BE49-F238E27FC236}">
                <a16:creationId xmlns:a16="http://schemas.microsoft.com/office/drawing/2014/main" id="{4CBB68BA-1731-4043-8E6F-D70A1AC1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7" y="436043"/>
            <a:ext cx="2711319" cy="18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Slikovni rezultat za poreč">
            <a:extLst>
              <a:ext uri="{FF2B5EF4-FFF2-40B4-BE49-F238E27FC236}">
                <a16:creationId xmlns:a16="http://schemas.microsoft.com/office/drawing/2014/main" id="{2270658C-7092-4C21-8F5B-EF2CBA4A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" y="2607989"/>
            <a:ext cx="8680685" cy="38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Slikovni rezultat za poreč">
            <a:extLst>
              <a:ext uri="{FF2B5EF4-FFF2-40B4-BE49-F238E27FC236}">
                <a16:creationId xmlns:a16="http://schemas.microsoft.com/office/drawing/2014/main" id="{D1A13188-A63B-4431-9DD4-07D6B2A1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"/>
          <a:stretch>
            <a:fillRect/>
          </a:stretch>
        </p:blipFill>
        <p:spPr bwMode="auto">
          <a:xfrm>
            <a:off x="3155026" y="436042"/>
            <a:ext cx="4878626" cy="18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1A82027-C103-4C3A-8A04-309357CA0FEE}"/>
              </a:ext>
            </a:extLst>
          </p:cNvPr>
          <p:cNvSpPr/>
          <p:nvPr/>
        </p:nvSpPr>
        <p:spPr>
          <a:xfrm>
            <a:off x="9334263" y="3592773"/>
            <a:ext cx="314397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10000"/>
              </a:spcBef>
              <a:buFont typeface="Wingdings 2" panose="05020102010507070707" pitchFamily="18" charset="2"/>
              <a:buNone/>
              <a:defRPr/>
            </a:pPr>
            <a:r>
              <a:rPr lang="hr-HR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Anita Jokić		</a:t>
            </a:r>
          </a:p>
          <a:p>
            <a:pPr eaLnBrk="1" hangingPunct="1">
              <a:spcBef>
                <a:spcPct val="10000"/>
              </a:spcBef>
              <a:buFont typeface="Wingdings 2" panose="05020102010507070707" pitchFamily="18" charset="2"/>
              <a:buNone/>
              <a:defRPr/>
            </a:pPr>
            <a:endParaRPr lang="hr-HR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spcBef>
                <a:spcPct val="10000"/>
              </a:spcBef>
              <a:buFont typeface="Wingdings 2" panose="05020102010507070707" pitchFamily="18" charset="2"/>
              <a:buNone/>
              <a:defRPr/>
            </a:pPr>
            <a:r>
              <a:rPr lang="hr-HR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anitakuduz@gmail.com</a:t>
            </a:r>
          </a:p>
          <a:p>
            <a:pPr eaLnBrk="1" hangingPunct="1">
              <a:spcBef>
                <a:spcPct val="10000"/>
              </a:spcBef>
              <a:buFont typeface="Wingdings 2" panose="05020102010507070707" pitchFamily="18" charset="2"/>
              <a:buNone/>
              <a:defRPr/>
            </a:pPr>
            <a:r>
              <a:rPr lang="hr-HR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	   </a:t>
            </a:r>
          </a:p>
          <a:p>
            <a:pPr eaLnBrk="1" hangingPunct="1">
              <a:spcBef>
                <a:spcPct val="10000"/>
              </a:spcBef>
              <a:buFont typeface="Wingdings 2" panose="05020102010507070707" pitchFamily="18" charset="2"/>
              <a:buNone/>
              <a:defRPr/>
            </a:pPr>
            <a:r>
              <a:rPr lang="hr-HR" alt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google</a:t>
            </a:r>
            <a:r>
              <a:rPr lang="hr-HR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ZSV Anita </a:t>
            </a:r>
          </a:p>
        </p:txBody>
      </p:sp>
    </p:spTree>
    <p:extLst>
      <p:ext uri="{BB962C8B-B14F-4D97-AF65-F5344CB8AC3E}">
        <p14:creationId xmlns:p14="http://schemas.microsoft.com/office/powerpoint/2010/main" val="354947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 1: </a:t>
            </a:r>
          </a:p>
          <a:p>
            <a:pPr lvl="1"/>
            <a:r>
              <a:rPr lang="hr-HR" sz="2000" b="1" dirty="0" err="1"/>
              <a:t>listening</a:t>
            </a:r>
            <a:r>
              <a:rPr lang="hr-HR" sz="2000" b="1" dirty="0"/>
              <a:t> to song </a:t>
            </a:r>
            <a:r>
              <a:rPr lang="hr-HR" sz="2000" b="1" dirty="0" err="1"/>
              <a:t>clips</a:t>
            </a:r>
            <a:r>
              <a:rPr lang="hr-HR" sz="2000" b="1" dirty="0"/>
              <a:t>, </a:t>
            </a:r>
            <a:r>
              <a:rPr lang="hr-HR" sz="2000" b="1" dirty="0" err="1"/>
              <a:t>guess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titles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artists</a:t>
            </a:r>
            <a:endParaRPr lang="hr-HR" sz="2000" b="1" dirty="0"/>
          </a:p>
          <a:p>
            <a:pPr lvl="1"/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best</a:t>
            </a:r>
            <a:r>
              <a:rPr lang="hr-HR" sz="2000" b="1" dirty="0"/>
              <a:t> </a:t>
            </a:r>
            <a:r>
              <a:rPr lang="hr-HR" sz="2000" b="1" dirty="0" err="1"/>
              <a:t>friend</a:t>
            </a:r>
            <a:r>
              <a:rPr lang="hr-HR" sz="2000" b="1" dirty="0"/>
              <a:t>, </a:t>
            </a:r>
            <a:r>
              <a:rPr lang="hr-HR" sz="2000" b="1" dirty="0" err="1"/>
              <a:t>write</a:t>
            </a:r>
            <a:r>
              <a:rPr lang="hr-HR" sz="2000" b="1" dirty="0"/>
              <a:t> </a:t>
            </a:r>
            <a:r>
              <a:rPr lang="hr-HR" sz="2000" b="1" dirty="0" err="1"/>
              <a:t>down</a:t>
            </a:r>
            <a:r>
              <a:rPr lang="hr-HR" sz="2000" b="1" dirty="0"/>
              <a:t> a song title</a:t>
            </a:r>
          </a:p>
          <a:p>
            <a:pPr lvl="1"/>
            <a:r>
              <a:rPr lang="hr-HR" sz="2000" b="1" dirty="0" err="1"/>
              <a:t>discussion</a:t>
            </a:r>
            <a:r>
              <a:rPr lang="hr-HR" sz="2000" b="1" dirty="0"/>
              <a:t>, </a:t>
            </a:r>
            <a:r>
              <a:rPr lang="hr-HR" sz="2000" b="1" dirty="0" err="1"/>
              <a:t>what</a:t>
            </a:r>
            <a:r>
              <a:rPr lang="hr-HR" sz="2000" b="1" dirty="0"/>
              <a:t>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endParaRPr lang="hr-HR" sz="2000" b="1" dirty="0"/>
          </a:p>
          <a:p>
            <a:pPr lvl="1"/>
            <a:r>
              <a:rPr lang="hr-HR" sz="2000" b="1" dirty="0"/>
              <a:t>‘’</a:t>
            </a:r>
            <a:r>
              <a:rPr lang="hr-HR" sz="2000" b="1" dirty="0" err="1"/>
              <a:t>old</a:t>
            </a:r>
            <a:r>
              <a:rPr lang="hr-HR" sz="2000" b="1" dirty="0"/>
              <a:t> </a:t>
            </a:r>
            <a:r>
              <a:rPr lang="hr-HR" sz="2000" b="1" dirty="0" err="1"/>
              <a:t>school</a:t>
            </a:r>
            <a:r>
              <a:rPr lang="hr-HR" sz="2000" b="1" dirty="0"/>
              <a:t> Internet’’ (one student </a:t>
            </a:r>
            <a:r>
              <a:rPr lang="hr-HR" sz="2000" b="1" dirty="0" err="1"/>
              <a:t>from</a:t>
            </a:r>
            <a:r>
              <a:rPr lang="hr-HR" sz="2000" b="1" dirty="0"/>
              <a:t> </a:t>
            </a:r>
            <a:r>
              <a:rPr lang="hr-HR" sz="2000" b="1" dirty="0" err="1"/>
              <a:t>each</a:t>
            </a:r>
            <a:r>
              <a:rPr lang="hr-HR" sz="2000" b="1" dirty="0"/>
              <a:t> </a:t>
            </a:r>
            <a:r>
              <a:rPr lang="hr-HR" sz="2000" b="1" dirty="0" err="1"/>
              <a:t>group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searching</a:t>
            </a:r>
            <a:r>
              <a:rPr lang="hr-HR" sz="2000" b="1" dirty="0"/>
              <a:t>)</a:t>
            </a:r>
          </a:p>
        </p:txBody>
      </p:sp>
      <p:pic>
        <p:nvPicPr>
          <p:cNvPr id="6" name="Slika 5" descr="Povezana slika">
            <a:extLst>
              <a:ext uri="{FF2B5EF4-FFF2-40B4-BE49-F238E27FC236}">
                <a16:creationId xmlns:a16="http://schemas.microsoft.com/office/drawing/2014/main" id="{4265151A-4232-4DF5-8220-B2D46D5096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16" y="2460260"/>
            <a:ext cx="2349656" cy="1934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67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 2: </a:t>
            </a:r>
          </a:p>
          <a:p>
            <a:pPr lvl="1"/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through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information</a:t>
            </a:r>
            <a:r>
              <a:rPr lang="hr-HR" sz="2000" b="1" dirty="0"/>
              <a:t> </a:t>
            </a:r>
            <a:r>
              <a:rPr lang="hr-HR" sz="2000" b="1" dirty="0" err="1"/>
              <a:t>found</a:t>
            </a:r>
            <a:r>
              <a:rPr lang="hr-HR" sz="2000" b="1" dirty="0"/>
              <a:t> on ‘</a:t>
            </a:r>
            <a:r>
              <a:rPr lang="hr-HR" sz="2000" b="1" dirty="0" err="1"/>
              <a:t>old</a:t>
            </a:r>
            <a:r>
              <a:rPr lang="hr-HR" sz="2000" b="1" dirty="0"/>
              <a:t> </a:t>
            </a:r>
            <a:r>
              <a:rPr lang="hr-HR" sz="2000" b="1" dirty="0" err="1"/>
              <a:t>school</a:t>
            </a:r>
            <a:r>
              <a:rPr lang="hr-HR" sz="2000" b="1" dirty="0"/>
              <a:t> internet’’</a:t>
            </a:r>
          </a:p>
          <a:p>
            <a:pPr lvl="1"/>
            <a:r>
              <a:rPr lang="hr-HR" sz="2000" b="1" dirty="0" err="1"/>
              <a:t>add</a:t>
            </a:r>
            <a:r>
              <a:rPr lang="hr-HR" sz="2000" b="1" dirty="0"/>
              <a:t> </a:t>
            </a:r>
            <a:r>
              <a:rPr lang="hr-HR" sz="2000" b="1" dirty="0" err="1"/>
              <a:t>extra</a:t>
            </a:r>
            <a:r>
              <a:rPr lang="hr-HR" sz="2000" b="1" dirty="0"/>
              <a:t> </a:t>
            </a:r>
            <a:r>
              <a:rPr lang="hr-HR" sz="2000" b="1" dirty="0" err="1"/>
              <a:t>information</a:t>
            </a:r>
            <a:endParaRPr lang="hr-HR" sz="2000" b="1" dirty="0"/>
          </a:p>
          <a:p>
            <a:pPr lvl="1"/>
            <a:r>
              <a:rPr lang="hr-HR" sz="2000" b="1" dirty="0" err="1"/>
              <a:t>discussion</a:t>
            </a:r>
            <a:r>
              <a:rPr lang="hr-HR" sz="2000" b="1" dirty="0"/>
              <a:t>, </a:t>
            </a:r>
            <a:r>
              <a:rPr lang="hr-HR" sz="2000" b="1" dirty="0" err="1"/>
              <a:t>what</a:t>
            </a:r>
            <a:r>
              <a:rPr lang="hr-HR" sz="2000" b="1" dirty="0"/>
              <a:t> more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important</a:t>
            </a:r>
            <a:r>
              <a:rPr lang="hr-HR" sz="2000" b="1" dirty="0"/>
              <a:t> for </a:t>
            </a:r>
            <a:r>
              <a:rPr lang="hr-HR" sz="2000" b="1" dirty="0" err="1"/>
              <a:t>frienship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could</a:t>
            </a:r>
            <a:r>
              <a:rPr lang="hr-HR" sz="2000" b="1" dirty="0"/>
              <a:t> Tom </a:t>
            </a:r>
            <a:r>
              <a:rPr lang="hr-HR" sz="2000" b="1" dirty="0" err="1"/>
              <a:t>and</a:t>
            </a:r>
            <a:r>
              <a:rPr lang="hr-HR" sz="2000" b="1" dirty="0"/>
              <a:t> Elvis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common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/>
              <a:t>video </a:t>
            </a:r>
            <a:r>
              <a:rPr lang="hr-HR" sz="2000" b="1" dirty="0" err="1"/>
              <a:t>clip</a:t>
            </a:r>
            <a:r>
              <a:rPr lang="hr-HR" sz="2000" b="1" dirty="0"/>
              <a:t>: Tom &amp;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Voice</a:t>
            </a:r>
            <a:r>
              <a:rPr lang="hr-HR" sz="2000" b="1" dirty="0"/>
              <a:t>, Tom </a:t>
            </a:r>
            <a:r>
              <a:rPr lang="hr-HR" sz="2000" b="1" dirty="0" err="1"/>
              <a:t>talks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meeting</a:t>
            </a:r>
            <a:r>
              <a:rPr lang="hr-HR" sz="2000" b="1" dirty="0"/>
              <a:t> Elvis</a:t>
            </a:r>
          </a:p>
        </p:txBody>
      </p:sp>
      <p:pic>
        <p:nvPicPr>
          <p:cNvPr id="4" name="Slika 3" descr="Slikovni rezultat za elvis priscilla divorce">
            <a:extLst>
              <a:ext uri="{FF2B5EF4-FFF2-40B4-BE49-F238E27FC236}">
                <a16:creationId xmlns:a16="http://schemas.microsoft.com/office/drawing/2014/main" id="{0D5A1974-7022-4FAB-BC60-16C876557F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88" y="2302714"/>
            <a:ext cx="2127250" cy="145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48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20130"/>
          </a:xfrm>
        </p:spPr>
        <p:txBody>
          <a:bodyPr>
            <a:normAutofit lnSpcReduction="10000"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 3: </a:t>
            </a:r>
          </a:p>
          <a:p>
            <a:pPr lvl="1"/>
            <a:r>
              <a:rPr lang="hr-HR" sz="2000" b="1" dirty="0" err="1"/>
              <a:t>Acting</a:t>
            </a:r>
            <a:r>
              <a:rPr lang="hr-HR" sz="2000" b="1" dirty="0"/>
              <a:t>: How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Legends</a:t>
            </a:r>
            <a:r>
              <a:rPr lang="hr-HR" sz="2000" b="1" dirty="0"/>
              <a:t> </a:t>
            </a:r>
            <a:r>
              <a:rPr lang="hr-HR" sz="2000" b="1" dirty="0" err="1"/>
              <a:t>Met</a:t>
            </a:r>
            <a:endParaRPr lang="hr-HR" sz="2000" b="1" dirty="0"/>
          </a:p>
          <a:p>
            <a:pPr lvl="1"/>
            <a:r>
              <a:rPr lang="hr-HR" sz="2000" b="1" dirty="0" err="1"/>
              <a:t>Humour</a:t>
            </a:r>
            <a:endParaRPr lang="hr-HR" sz="2000" b="1" dirty="0"/>
          </a:p>
          <a:p>
            <a:pPr lvl="1"/>
            <a:r>
              <a:rPr lang="hr-HR" sz="2000" b="1" dirty="0"/>
              <a:t>Elvis </a:t>
            </a:r>
            <a:r>
              <a:rPr lang="hr-HR" sz="2000" b="1" dirty="0" err="1"/>
              <a:t>talks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Tom </a:t>
            </a:r>
            <a:r>
              <a:rPr lang="hr-HR" sz="2000" b="1" dirty="0" err="1"/>
              <a:t>and</a:t>
            </a:r>
            <a:r>
              <a:rPr lang="hr-HR" sz="2000" b="1" dirty="0"/>
              <a:t> Tom </a:t>
            </a:r>
            <a:r>
              <a:rPr lang="hr-HR" sz="2000" b="1" dirty="0" err="1"/>
              <a:t>talks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Elvis</a:t>
            </a:r>
          </a:p>
          <a:p>
            <a:pPr lvl="1"/>
            <a:r>
              <a:rPr lang="hr-HR" sz="2000" b="1" dirty="0"/>
              <a:t>Great </a:t>
            </a:r>
            <a:r>
              <a:rPr lang="hr-HR" sz="2000" b="1" dirty="0" err="1"/>
              <a:t>songs</a:t>
            </a:r>
            <a:r>
              <a:rPr lang="hr-HR" sz="2000" b="1" dirty="0"/>
              <a:t> for </a:t>
            </a:r>
            <a:r>
              <a:rPr lang="hr-HR" sz="2000" b="1" dirty="0" err="1"/>
              <a:t>discussions</a:t>
            </a:r>
            <a:r>
              <a:rPr lang="hr-HR" sz="2000" b="1" dirty="0"/>
              <a:t>: </a:t>
            </a:r>
          </a:p>
          <a:p>
            <a:pPr lvl="2"/>
            <a:r>
              <a:rPr lang="hr-HR" sz="1800" b="1" dirty="0"/>
              <a:t>In </a:t>
            </a:r>
            <a:r>
              <a:rPr lang="hr-HR" sz="1800" b="1" dirty="0" err="1"/>
              <a:t>the</a:t>
            </a:r>
            <a:r>
              <a:rPr lang="hr-HR" sz="1800" b="1" dirty="0"/>
              <a:t> </a:t>
            </a:r>
            <a:r>
              <a:rPr lang="hr-HR" sz="1800" b="1" dirty="0" err="1"/>
              <a:t>Ghetto</a:t>
            </a:r>
            <a:r>
              <a:rPr lang="hr-HR" sz="1800" b="1" dirty="0"/>
              <a:t> (</a:t>
            </a:r>
            <a:r>
              <a:rPr lang="hr-HR" sz="1800" b="1" dirty="0" err="1"/>
              <a:t>poverty</a:t>
            </a:r>
            <a:r>
              <a:rPr lang="hr-HR" sz="1800" b="1" dirty="0"/>
              <a:t>, </a:t>
            </a:r>
            <a:r>
              <a:rPr lang="hr-HR" sz="1800" b="1" dirty="0" err="1"/>
              <a:t>chances</a:t>
            </a:r>
            <a:r>
              <a:rPr lang="hr-HR" sz="1800" b="1" dirty="0"/>
              <a:t> for </a:t>
            </a:r>
            <a:r>
              <a:rPr lang="hr-HR" sz="1800" b="1" dirty="0" err="1"/>
              <a:t>success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Delilah</a:t>
            </a:r>
            <a:r>
              <a:rPr lang="hr-HR" sz="1800" b="1" dirty="0"/>
              <a:t> (love, </a:t>
            </a:r>
            <a:r>
              <a:rPr lang="hr-HR" sz="1800" b="1" dirty="0" err="1"/>
              <a:t>cheating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Suspicious</a:t>
            </a:r>
            <a:r>
              <a:rPr lang="hr-HR" sz="1800" b="1" dirty="0"/>
              <a:t> </a:t>
            </a:r>
            <a:r>
              <a:rPr lang="hr-HR" sz="1800" b="1" dirty="0" err="1"/>
              <a:t>Minds</a:t>
            </a:r>
            <a:r>
              <a:rPr lang="hr-HR" sz="1800" b="1" dirty="0"/>
              <a:t> (love, trust </a:t>
            </a:r>
            <a:r>
              <a:rPr lang="hr-HR" sz="1800" b="1" dirty="0" err="1"/>
              <a:t>and</a:t>
            </a:r>
            <a:r>
              <a:rPr lang="hr-HR" sz="1800" b="1" dirty="0"/>
              <a:t> </a:t>
            </a:r>
            <a:r>
              <a:rPr lang="hr-HR" sz="1800" b="1" dirty="0" err="1"/>
              <a:t>cheating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She’s</a:t>
            </a:r>
            <a:r>
              <a:rPr lang="hr-HR" sz="1800" b="1" dirty="0"/>
              <a:t> a Lady (</a:t>
            </a:r>
            <a:r>
              <a:rPr lang="hr-HR" sz="1800" b="1" dirty="0" err="1"/>
              <a:t>feminism</a:t>
            </a:r>
            <a:r>
              <a:rPr lang="hr-HR" sz="1800" b="1" dirty="0"/>
              <a:t>, male vs. </a:t>
            </a:r>
            <a:r>
              <a:rPr lang="hr-HR" sz="1800" b="1" dirty="0" err="1"/>
              <a:t>Female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Always</a:t>
            </a:r>
            <a:r>
              <a:rPr lang="hr-HR" sz="1800" b="1" dirty="0"/>
              <a:t> on </a:t>
            </a:r>
            <a:r>
              <a:rPr lang="hr-HR" sz="1800" b="1" dirty="0" err="1"/>
              <a:t>my</a:t>
            </a:r>
            <a:r>
              <a:rPr lang="hr-HR" sz="1800" b="1" dirty="0"/>
              <a:t> </a:t>
            </a:r>
            <a:r>
              <a:rPr lang="hr-HR" sz="1800" b="1" dirty="0" err="1"/>
              <a:t>Mind</a:t>
            </a:r>
            <a:r>
              <a:rPr lang="hr-HR" sz="1800" b="1" dirty="0"/>
              <a:t> (love, </a:t>
            </a:r>
            <a:r>
              <a:rPr lang="hr-HR" sz="1800" b="1" dirty="0" err="1"/>
              <a:t>forgiveness</a:t>
            </a:r>
            <a:r>
              <a:rPr lang="hr-HR" sz="1800" b="1" dirty="0"/>
              <a:t>)</a:t>
            </a:r>
          </a:p>
          <a:p>
            <a:pPr lvl="2"/>
            <a:endParaRPr lang="hr-HR" sz="1800" b="1" dirty="0"/>
          </a:p>
          <a:p>
            <a:pPr lvl="1"/>
            <a:endParaRPr lang="hr-HR" sz="2000" b="1" dirty="0"/>
          </a:p>
          <a:p>
            <a:pPr marL="457200" lvl="1" indent="0">
              <a:buNone/>
            </a:pPr>
            <a:endParaRPr lang="hr-HR" sz="2000" b="1" dirty="0"/>
          </a:p>
        </p:txBody>
      </p:sp>
      <p:pic>
        <p:nvPicPr>
          <p:cNvPr id="4" name="Picture 4" descr="Slikovni rezultat za tom and elvis">
            <a:extLst>
              <a:ext uri="{FF2B5EF4-FFF2-40B4-BE49-F238E27FC236}">
                <a16:creationId xmlns:a16="http://schemas.microsoft.com/office/drawing/2014/main" id="{2FE80A30-8AA8-494C-ADA9-F7F442F6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2603500"/>
            <a:ext cx="3238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3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EB490-80A2-4CA5-BEF9-3C530829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ghetto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402EB2-7BB3-45CB-9DFC-649874D36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Then one night in desperation</a:t>
            </a:r>
            <a:br>
              <a:rPr lang="en-GB" sz="2400" dirty="0"/>
            </a:br>
            <a:r>
              <a:rPr lang="en-GB" sz="2400" dirty="0"/>
              <a:t>A young man breaks away</a:t>
            </a:r>
            <a:br>
              <a:rPr lang="en-GB" sz="2400" dirty="0"/>
            </a:br>
            <a:r>
              <a:rPr lang="en-GB" sz="2400" dirty="0"/>
              <a:t>He buys a gun, steals a car</a:t>
            </a:r>
            <a:br>
              <a:rPr lang="en-GB" sz="2400" dirty="0"/>
            </a:br>
            <a:r>
              <a:rPr lang="en-GB" sz="2400" dirty="0"/>
              <a:t>Tries to run, but he don't get far</a:t>
            </a:r>
            <a:br>
              <a:rPr lang="en-GB" sz="2400" dirty="0"/>
            </a:br>
            <a:r>
              <a:rPr lang="en-GB" sz="2400" dirty="0"/>
              <a:t>And his mama cries</a:t>
            </a:r>
          </a:p>
          <a:p>
            <a:r>
              <a:rPr lang="en-GB" sz="2400" dirty="0"/>
              <a:t>As a crowd gathers 'round an angry young man</a:t>
            </a:r>
            <a:br>
              <a:rPr lang="en-GB" sz="2400" dirty="0"/>
            </a:br>
            <a:r>
              <a:rPr lang="en-GB" sz="2400" dirty="0"/>
              <a:t>Face down on the street with a gun in his hand</a:t>
            </a:r>
            <a:br>
              <a:rPr lang="en-GB" sz="2400" dirty="0"/>
            </a:br>
            <a:r>
              <a:rPr lang="en-GB" sz="2400" dirty="0"/>
              <a:t>In the ghetto (in the ghetto</a:t>
            </a:r>
            <a:r>
              <a:rPr lang="hr-HR" sz="2400" dirty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95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56919C-856E-4B3F-BA65-07489FAE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Delilah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F0762A-726D-4285-914D-38A55F37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I could see that girl was no good for me</a:t>
            </a:r>
            <a:br>
              <a:rPr lang="en-GB" sz="4000" dirty="0"/>
            </a:br>
            <a:r>
              <a:rPr lang="en-GB" sz="2800" dirty="0"/>
              <a:t>But I was lost like a slave that no man could free</a:t>
            </a:r>
            <a:br>
              <a:rPr lang="en-GB" sz="4000" dirty="0"/>
            </a:br>
            <a:r>
              <a:rPr lang="en-GB" sz="2800" dirty="0"/>
              <a:t>At break of day when that man drove away, I was waiting</a:t>
            </a:r>
            <a:br>
              <a:rPr lang="en-GB" sz="4000" dirty="0"/>
            </a:br>
            <a:r>
              <a:rPr lang="en-GB" sz="2800" dirty="0"/>
              <a:t>I cross the street to her house and she opened the door</a:t>
            </a:r>
            <a:br>
              <a:rPr lang="en-GB" sz="4000" dirty="0"/>
            </a:br>
            <a:r>
              <a:rPr lang="en-GB" sz="2800" dirty="0"/>
              <a:t>She stood there laughing</a:t>
            </a:r>
            <a:br>
              <a:rPr lang="en-GB" sz="4000" dirty="0"/>
            </a:br>
            <a:r>
              <a:rPr lang="en-GB" sz="2800" dirty="0"/>
              <a:t>I felt the knife in my hand and she laughed no more</a:t>
            </a:r>
            <a:br>
              <a:rPr lang="en-GB" sz="4000" dirty="0"/>
            </a:br>
            <a:r>
              <a:rPr lang="en-GB" sz="2800" dirty="0"/>
              <a:t>My, my, my Delilah</a:t>
            </a:r>
            <a:br>
              <a:rPr lang="en-GB" sz="4000" dirty="0"/>
            </a:br>
            <a:r>
              <a:rPr lang="en-GB" sz="2800" dirty="0"/>
              <a:t>Why, why, why Delilah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085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39367D-3D55-4FF5-9643-21C9AB7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Suspicious</a:t>
            </a:r>
            <a:r>
              <a:rPr lang="hr-HR" dirty="0"/>
              <a:t> </a:t>
            </a:r>
            <a:r>
              <a:rPr lang="hr-HR" dirty="0" err="1"/>
              <a:t>minds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3C9855-E060-48B7-85FE-565C8438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can't go on together</a:t>
            </a:r>
            <a:br>
              <a:rPr lang="en-GB" sz="2800" dirty="0"/>
            </a:br>
            <a:r>
              <a:rPr lang="en-GB" sz="2800" dirty="0"/>
              <a:t>With suspicious minds (suspicious minds)</a:t>
            </a:r>
            <a:br>
              <a:rPr lang="en-GB" sz="2800" dirty="0"/>
            </a:br>
            <a:r>
              <a:rPr lang="en-GB" sz="2800" dirty="0"/>
              <a:t>And we can't build our dreams</a:t>
            </a:r>
            <a:br>
              <a:rPr lang="en-GB" sz="2800" dirty="0"/>
            </a:br>
            <a:r>
              <a:rPr lang="en-GB" sz="2800" dirty="0"/>
              <a:t>On suspicious minds</a:t>
            </a:r>
          </a:p>
          <a:p>
            <a:r>
              <a:rPr lang="en-GB" sz="2800" dirty="0"/>
              <a:t>So, if an old friend I know</a:t>
            </a:r>
            <a:br>
              <a:rPr lang="en-GB" sz="2800" dirty="0"/>
            </a:br>
            <a:r>
              <a:rPr lang="en-GB" sz="2800" dirty="0"/>
              <a:t>Stops by to say hello</a:t>
            </a:r>
            <a:br>
              <a:rPr lang="en-GB" sz="2800" dirty="0"/>
            </a:br>
            <a:r>
              <a:rPr lang="en-GB" sz="2800" dirty="0"/>
              <a:t>Would I still see suspicion in your eyes?</a:t>
            </a:r>
          </a:p>
        </p:txBody>
      </p:sp>
    </p:spTree>
    <p:extLst>
      <p:ext uri="{BB962C8B-B14F-4D97-AF65-F5344CB8AC3E}">
        <p14:creationId xmlns:p14="http://schemas.microsoft.com/office/powerpoint/2010/main" val="207739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F855F-C1C7-4EC4-AA84-1FA1A342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She’s</a:t>
            </a:r>
            <a:r>
              <a:rPr lang="hr-HR" dirty="0"/>
              <a:t> a lady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30FAB3-00B2-4D4E-ACCF-EB4940A1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Well, she's all you'd ever want</a:t>
            </a:r>
            <a:br>
              <a:rPr lang="en-GB" sz="3200" dirty="0"/>
            </a:br>
            <a:r>
              <a:rPr lang="en-GB" sz="3200" dirty="0"/>
              <a:t>She's the kind I like to flaunt and take to dinner</a:t>
            </a:r>
            <a:br>
              <a:rPr lang="en-GB" sz="3200" dirty="0"/>
            </a:br>
            <a:r>
              <a:rPr lang="en-GB" sz="3200" dirty="0"/>
              <a:t>But she always knows her place</a:t>
            </a:r>
            <a:br>
              <a:rPr lang="en-GB" sz="3200" dirty="0"/>
            </a:br>
            <a:r>
              <a:rPr lang="en-GB" sz="3200" dirty="0"/>
              <a:t>She's got style, she's got grace, she's a winner</a:t>
            </a:r>
            <a:br>
              <a:rPr lang="en-GB" sz="3200" dirty="0"/>
            </a:br>
            <a:r>
              <a:rPr lang="en-GB" sz="3200" dirty="0"/>
              <a:t>She's a lady</a:t>
            </a:r>
          </a:p>
        </p:txBody>
      </p:sp>
    </p:spTree>
    <p:extLst>
      <p:ext uri="{BB962C8B-B14F-4D97-AF65-F5344CB8AC3E}">
        <p14:creationId xmlns:p14="http://schemas.microsoft.com/office/powerpoint/2010/main" val="379721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9F8B7-BB0C-4DF5-A2DA-0C92E6F2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Always</a:t>
            </a:r>
            <a:r>
              <a:rPr lang="hr-HR" dirty="0"/>
              <a:t> on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mind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7DE89C-081F-4BD9-B27D-FDD65B66F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Maybe I didn't treat you</a:t>
            </a:r>
            <a:br>
              <a:rPr lang="en-GB" sz="2400" dirty="0"/>
            </a:br>
            <a:r>
              <a:rPr lang="en-GB" sz="2400" dirty="0"/>
              <a:t>Quite as good as I should have</a:t>
            </a:r>
            <a:br>
              <a:rPr lang="en-GB" sz="2400" dirty="0"/>
            </a:br>
            <a:r>
              <a:rPr lang="en-GB" sz="2400" dirty="0"/>
              <a:t>Maybe I didn't love you</a:t>
            </a:r>
            <a:br>
              <a:rPr lang="en-GB" sz="2400" dirty="0"/>
            </a:br>
            <a:r>
              <a:rPr lang="en-GB" sz="2400" dirty="0"/>
              <a:t>Quite as often as I could have</a:t>
            </a:r>
            <a:br>
              <a:rPr lang="en-GB" sz="2400" dirty="0"/>
            </a:br>
            <a:r>
              <a:rPr lang="en-GB" sz="2400" dirty="0"/>
              <a:t>Little things I should have said and done</a:t>
            </a:r>
            <a:br>
              <a:rPr lang="en-GB" sz="2400" dirty="0"/>
            </a:br>
            <a:r>
              <a:rPr lang="en-GB" sz="2400" dirty="0"/>
              <a:t>I just never took the time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   </a:t>
            </a:r>
            <a:r>
              <a:rPr lang="en-GB" sz="2400" dirty="0"/>
              <a:t>You were always on my mind</a:t>
            </a:r>
          </a:p>
          <a:p>
            <a:r>
              <a:rPr lang="en-GB" sz="2400" dirty="0"/>
              <a:t>Tell me, tell me that your sweet love hasn't died</a:t>
            </a:r>
            <a:br>
              <a:rPr lang="en-GB" sz="2400" dirty="0"/>
            </a:br>
            <a:r>
              <a:rPr lang="en-GB" sz="2400" dirty="0"/>
              <a:t>Give me, give me one more chance</a:t>
            </a:r>
            <a:br>
              <a:rPr lang="en-GB" sz="2400" dirty="0"/>
            </a:br>
            <a:r>
              <a:rPr lang="en-GB" sz="2400" dirty="0"/>
              <a:t>To keep you satisfied, satisfied</a:t>
            </a:r>
          </a:p>
        </p:txBody>
      </p:sp>
    </p:spTree>
    <p:extLst>
      <p:ext uri="{BB962C8B-B14F-4D97-AF65-F5344CB8AC3E}">
        <p14:creationId xmlns:p14="http://schemas.microsoft.com/office/powerpoint/2010/main" val="339907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5178</TotalTime>
  <Words>328</Words>
  <Application>Microsoft Office PowerPoint</Application>
  <PresentationFormat>Široki zaslon</PresentationFormat>
  <Paragraphs>66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SassoonPrimaryType</vt:lpstr>
      <vt:lpstr>Wingdings 2</vt:lpstr>
      <vt:lpstr>Wingdings 3</vt:lpstr>
      <vt:lpstr>Soba za sastanke za ion</vt:lpstr>
      <vt:lpstr>Story of a friendship: Elvis Presley and Tom Jones  APPI conference, Aveiro 2018</vt:lpstr>
      <vt:lpstr>Class project, 4 lessons</vt:lpstr>
      <vt:lpstr>Class project, 4 lessons</vt:lpstr>
      <vt:lpstr>Class project, 4 lessons</vt:lpstr>
      <vt:lpstr>In the ghetto</vt:lpstr>
      <vt:lpstr>Delilah</vt:lpstr>
      <vt:lpstr>Suspicious minds</vt:lpstr>
      <vt:lpstr>She’s a lady</vt:lpstr>
      <vt:lpstr>Always on my mind</vt:lpstr>
      <vt:lpstr>Canva</vt:lpstr>
      <vt:lpstr>Class project, 4 lessons</vt:lpstr>
      <vt:lpstr>Padlet</vt:lpstr>
      <vt:lpstr>Kahoot </vt:lpstr>
      <vt:lpstr>Triventy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Upotreba digitalnih alata i aplikacija  u nastavi engleskog jezika</dc:title>
  <dc:creator>Windows User</dc:creator>
  <cp:lastModifiedBy>Windows User</cp:lastModifiedBy>
  <cp:revision>59</cp:revision>
  <cp:lastPrinted>2018-02-01T20:58:14Z</cp:lastPrinted>
  <dcterms:created xsi:type="dcterms:W3CDTF">2017-10-07T19:00:55Z</dcterms:created>
  <dcterms:modified xsi:type="dcterms:W3CDTF">2018-04-27T09:38:24Z</dcterms:modified>
</cp:coreProperties>
</file>