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56" r:id="rId3"/>
    <p:sldId id="257" r:id="rId4"/>
    <p:sldId id="306" r:id="rId5"/>
    <p:sldId id="307" r:id="rId6"/>
    <p:sldId id="258" r:id="rId7"/>
    <p:sldId id="259" r:id="rId8"/>
    <p:sldId id="260" r:id="rId9"/>
    <p:sldId id="261" r:id="rId10"/>
    <p:sldId id="308" r:id="rId11"/>
    <p:sldId id="309" r:id="rId12"/>
    <p:sldId id="311" r:id="rId13"/>
    <p:sldId id="31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rPDf9H-8bR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7SSNzSx5yk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B27123F7-04BC-49A2-890C-E005E3AC5D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43150" y="3136900"/>
            <a:ext cx="7505700" cy="1011238"/>
          </a:xfrm>
        </p:spPr>
        <p:txBody>
          <a:bodyPr/>
          <a:lstStyle/>
          <a:p>
            <a:pPr eaLnBrk="1" hangingPunct="1"/>
            <a:r>
              <a:rPr lang="hr-HR" altLang="en-US" sz="3200" b="1" dirty="0"/>
              <a:t>Power </a:t>
            </a:r>
            <a:r>
              <a:rPr lang="hr-HR" altLang="en-US" sz="3200" b="1" dirty="0" err="1"/>
              <a:t>of</a:t>
            </a:r>
            <a:r>
              <a:rPr lang="hr-HR" altLang="en-US" sz="3200" b="1" dirty="0"/>
              <a:t> </a:t>
            </a:r>
            <a:r>
              <a:rPr lang="hr-HR" altLang="en-US" sz="3200" b="1" dirty="0" err="1"/>
              <a:t>Women</a:t>
            </a:r>
            <a:br>
              <a:rPr lang="hr-HR" altLang="en-US" sz="2800" b="1" dirty="0"/>
            </a:br>
            <a:r>
              <a:rPr lang="hr-HR" altLang="en-US" sz="2800" b="1" dirty="0"/>
              <a:t>IATEFL </a:t>
            </a:r>
            <a:r>
              <a:rPr lang="hr-HR" altLang="en-US" sz="2800" b="1" dirty="0" err="1"/>
              <a:t>Slovenia</a:t>
            </a:r>
            <a:endParaRPr lang="en-GB" altLang="en-US" sz="2800" dirty="0"/>
          </a:p>
        </p:txBody>
      </p:sp>
      <p:sp>
        <p:nvSpPr>
          <p:cNvPr id="15363" name="Podnaslov 2">
            <a:extLst>
              <a:ext uri="{FF2B5EF4-FFF2-40B4-BE49-F238E27FC236}">
                <a16:creationId xmlns:a16="http://schemas.microsoft.com/office/drawing/2014/main" id="{993D1BB7-85C8-4A32-9C5E-6B2F17BE61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90776" y="4776788"/>
            <a:ext cx="7458075" cy="862012"/>
          </a:xfrm>
        </p:spPr>
        <p:txBody>
          <a:bodyPr/>
          <a:lstStyle/>
          <a:p>
            <a:pPr eaLnBrk="1" hangingPunct="1"/>
            <a:r>
              <a:rPr lang="hr-HR" altLang="en-US" sz="2000" b="1" cap="none" dirty="0">
                <a:solidFill>
                  <a:srgbClr val="F17705"/>
                </a:solidFill>
                <a:latin typeface="Cambria" panose="02040503050406030204" pitchFamily="18" charset="0"/>
              </a:rPr>
              <a:t>Anita Jokić, prof.</a:t>
            </a:r>
          </a:p>
          <a:p>
            <a:pPr eaLnBrk="1" hangingPunct="1"/>
            <a:r>
              <a:rPr lang="hr-HR" altLang="en-US" sz="1600" b="1" cap="none" dirty="0">
                <a:solidFill>
                  <a:srgbClr val="F17705"/>
                </a:solidFill>
                <a:latin typeface="Cambria" panose="02040503050406030204" pitchFamily="18" charset="0"/>
              </a:rPr>
              <a:t>Prva riječka hrvatska gimnazija / </a:t>
            </a:r>
            <a:r>
              <a:rPr lang="hr-HR" altLang="en-US" sz="1600" b="1" cap="none" dirty="0" err="1">
                <a:solidFill>
                  <a:srgbClr val="F17705"/>
                </a:solidFill>
                <a:latin typeface="Cambria" panose="02040503050406030204" pitchFamily="18" charset="0"/>
              </a:rPr>
              <a:t>Maritime</a:t>
            </a:r>
            <a:r>
              <a:rPr lang="hr-HR" altLang="en-US" sz="1600" b="1" cap="none" dirty="0">
                <a:solidFill>
                  <a:srgbClr val="F17705"/>
                </a:solidFill>
                <a:latin typeface="Cambria" panose="02040503050406030204" pitchFamily="18" charset="0"/>
              </a:rPr>
              <a:t> University Rijeka, Rijeka, Croatia</a:t>
            </a:r>
            <a:endParaRPr lang="en-GB" altLang="en-US" sz="1600" b="1" cap="none" dirty="0">
              <a:solidFill>
                <a:srgbClr val="F17705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872D00-6A36-465B-B9FA-07584A46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Lesson</a:t>
            </a:r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Speech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song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DA2413-E85C-41EE-90CB-67F91D0F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6" y="2603500"/>
            <a:ext cx="11000094" cy="3416300"/>
          </a:xfrm>
        </p:spPr>
        <p:txBody>
          <a:bodyPr/>
          <a:lstStyle/>
          <a:p>
            <a:r>
              <a:rPr lang="hr-HR" dirty="0" err="1"/>
              <a:t>Students</a:t>
            </a:r>
            <a:r>
              <a:rPr lang="hr-HR" dirty="0"/>
              <a:t> </a:t>
            </a:r>
            <a:r>
              <a:rPr lang="hr-HR" dirty="0" err="1"/>
              <a:t>write</a:t>
            </a:r>
            <a:r>
              <a:rPr lang="hr-HR" dirty="0"/>
              <a:t> a </a:t>
            </a:r>
            <a:r>
              <a:rPr lang="hr-HR" dirty="0" err="1"/>
              <a:t>speech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perspective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women</a:t>
            </a:r>
            <a:r>
              <a:rPr lang="hr-HR" dirty="0"/>
              <a:t> </a:t>
            </a:r>
            <a:r>
              <a:rPr lang="hr-HR" dirty="0" err="1"/>
              <a:t>whey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chosen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796432-6128-49A8-B470-E70C58803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3" t="29244" r="22761" b="7044"/>
          <a:stretch/>
        </p:blipFill>
        <p:spPr>
          <a:xfrm>
            <a:off x="996286" y="2957204"/>
            <a:ext cx="4913194" cy="3366642"/>
          </a:xfrm>
          <a:prstGeom prst="rect">
            <a:avLst/>
          </a:prstGeom>
        </p:spPr>
      </p:pic>
      <p:pic>
        <p:nvPicPr>
          <p:cNvPr id="6" name="Slika 5" descr="C:\Users\Anita Jokic\AppData\Local\Microsoft\Windows\INetCache\Content.MSO\717DCFDF.tmp">
            <a:extLst>
              <a:ext uri="{FF2B5EF4-FFF2-40B4-BE49-F238E27FC236}">
                <a16:creationId xmlns:a16="http://schemas.microsoft.com/office/drawing/2014/main" id="{75A3D408-D34C-4EBE-BDB0-C9EA42927A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22" y="3254375"/>
            <a:ext cx="21717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Slikovni rezultat za maya angelou">
            <a:extLst>
              <a:ext uri="{FF2B5EF4-FFF2-40B4-BE49-F238E27FC236}">
                <a16:creationId xmlns:a16="http://schemas.microsoft.com/office/drawing/2014/main" id="{28D6C3FF-4501-475A-BBEC-FC6CCEE343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444" y="3781048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58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323F3-C6B3-4A58-BAA8-B5EB968A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Song: Whitney Houston: One moment </a:t>
            </a:r>
            <a:r>
              <a:rPr lang="hr-HR" sz="2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time</a:t>
            </a:r>
            <a:endParaRPr lang="en-GB" sz="2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D5E6ED-C6A4-4844-9127-5DAA3CE5E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6" t="21280" r="23545" b="6646"/>
          <a:stretch/>
        </p:blipFill>
        <p:spPr>
          <a:xfrm>
            <a:off x="641445" y="2320119"/>
            <a:ext cx="5786651" cy="4373210"/>
          </a:xfrm>
          <a:prstGeom prst="rect">
            <a:avLst/>
          </a:prstGeom>
        </p:spPr>
      </p:pic>
      <p:pic>
        <p:nvPicPr>
          <p:cNvPr id="5122" name="Picture 2" descr="Slikovni rezultat za whitney houston">
            <a:extLst>
              <a:ext uri="{FF2B5EF4-FFF2-40B4-BE49-F238E27FC236}">
                <a16:creationId xmlns:a16="http://schemas.microsoft.com/office/drawing/2014/main" id="{9804D2C4-0E8A-4E05-A7FE-F9332D13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8" y="3113751"/>
            <a:ext cx="4668225" cy="263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5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323F3-C6B3-4A58-BAA8-B5EB968A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 extra: </a:t>
            </a:r>
            <a:r>
              <a:rPr lang="hr-HR" sz="2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diary</a:t>
            </a:r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entry</a:t>
            </a:r>
            <a:endParaRPr lang="en-GB" sz="2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309423DE-CA38-4CCE-9B15-9230084B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28" y="2603500"/>
            <a:ext cx="9471786" cy="3416300"/>
          </a:xfrm>
        </p:spPr>
        <p:txBody>
          <a:bodyPr/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You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have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just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arrived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home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Awards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Ceremony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have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won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people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have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recognized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effort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knowledge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you’ve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written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down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gaps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Best</a:t>
            </a:r>
          </a:p>
          <a:p>
            <a:pPr lvl="1"/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Unknown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Dreams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  <a:p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Slika 5" descr="C:\Users\Anita Jokic\AppData\Local\Microsoft\Windows\INetCache\Content.MSO\4C16E053.tmp">
            <a:extLst>
              <a:ext uri="{FF2B5EF4-FFF2-40B4-BE49-F238E27FC236}">
                <a16:creationId xmlns:a16="http://schemas.microsoft.com/office/drawing/2014/main" id="{8F5B4357-AE14-490F-A267-FFE98EF584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26" y="3753134"/>
            <a:ext cx="3138176" cy="250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C:\Users\Anita Jokic\AppData\Local\Microsoft\Windows\INetCache\Content.MSO\D2A968C9.tmp">
            <a:extLst>
              <a:ext uri="{FF2B5EF4-FFF2-40B4-BE49-F238E27FC236}">
                <a16:creationId xmlns:a16="http://schemas.microsoft.com/office/drawing/2014/main" id="{8135FE1B-CA3B-4F02-8393-F7AC37A782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92" y="4029444"/>
            <a:ext cx="1503680" cy="223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C:\Users\Anita Jokic\AppData\Local\Microsoft\Windows\INetCache\Content.MSO\7D68F998.tmp">
            <a:extLst>
              <a:ext uri="{FF2B5EF4-FFF2-40B4-BE49-F238E27FC236}">
                <a16:creationId xmlns:a16="http://schemas.microsoft.com/office/drawing/2014/main" id="{29003578-6115-40AC-9945-82A17957E6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50" y="4367284"/>
            <a:ext cx="1594717" cy="189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Slikovni rezultat za coco chanel">
            <a:extLst>
              <a:ext uri="{FF2B5EF4-FFF2-40B4-BE49-F238E27FC236}">
                <a16:creationId xmlns:a16="http://schemas.microsoft.com/office/drawing/2014/main" id="{73787B12-90C2-4E29-B4C0-9837446C5FD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83" y="4735829"/>
            <a:ext cx="2368867" cy="1524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28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E05A0F-D204-4109-9FA2-A1626072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Lesson</a:t>
            </a:r>
            <a:r>
              <a:rPr lang="hr-HR" sz="32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hr-HR" sz="32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Newspaper</a:t>
            </a:r>
            <a:r>
              <a:rPr lang="hr-HR" sz="32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covers</a:t>
            </a:r>
            <a:r>
              <a:rPr lang="hr-HR" sz="32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sz="32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exhibiton</a:t>
            </a:r>
            <a:endParaRPr lang="en-GB" sz="3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CD411D-9B7D-4824-9BFE-B9AD209D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7" t="30039" r="24776" b="7841"/>
          <a:stretch/>
        </p:blipFill>
        <p:spPr>
          <a:xfrm>
            <a:off x="600501" y="2333767"/>
            <a:ext cx="6100550" cy="42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4CDE18-95E9-47DF-BEE5-84E51932780C}"/>
              </a:ext>
            </a:extLst>
          </p:cNvPr>
          <p:cNvSpPr txBox="1">
            <a:spLocks/>
          </p:cNvSpPr>
          <p:nvPr/>
        </p:nvSpPr>
        <p:spPr>
          <a:xfrm>
            <a:off x="2018695" y="2420888"/>
            <a:ext cx="8407022" cy="1512168"/>
          </a:xfrm>
          <a:prstGeom prst="rect">
            <a:avLst/>
          </a:prstGeom>
          <a:gradFill>
            <a:gsLst>
              <a:gs pos="18000">
                <a:schemeClr val="bg1">
                  <a:lumMod val="85000"/>
                  <a:alpha val="73000"/>
                </a:schemeClr>
              </a:gs>
              <a:gs pos="51000">
                <a:schemeClr val="bg1">
                  <a:lumMod val="95000"/>
                  <a:alpha val="71000"/>
                </a:schemeClr>
              </a:gs>
              <a:gs pos="99000">
                <a:schemeClr val="bg1">
                  <a:alpha val="79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>
              <a:buNone/>
              <a:defRPr/>
            </a:pPr>
            <a:r>
              <a:rPr lang="hr-HR" sz="2100" b="1" dirty="0" err="1">
                <a:solidFill>
                  <a:srgbClr val="324096"/>
                </a:solidFill>
              </a:rPr>
              <a:t>anitakuduz</a:t>
            </a:r>
            <a:r>
              <a:rPr lang="en-GB" sz="2100" b="1" dirty="0">
                <a:solidFill>
                  <a:srgbClr val="324096"/>
                </a:solidFill>
              </a:rPr>
              <a:t>@</a:t>
            </a:r>
            <a:r>
              <a:rPr lang="hr-HR" sz="2100" b="1" dirty="0">
                <a:solidFill>
                  <a:srgbClr val="324096"/>
                </a:solidFill>
              </a:rPr>
              <a:t>gmail.com                                   </a:t>
            </a:r>
          </a:p>
          <a:p>
            <a:pPr marL="342900" lvl="1" indent="0" algn="ctr">
              <a:buNone/>
              <a:defRPr/>
            </a:pPr>
            <a:r>
              <a:rPr lang="hr-HR" sz="2100" b="1" dirty="0">
                <a:solidFill>
                  <a:srgbClr val="F17705"/>
                </a:solidFill>
              </a:rPr>
              <a:t>All </a:t>
            </a:r>
            <a:r>
              <a:rPr lang="hr-HR" sz="2100" b="1" dirty="0" err="1">
                <a:solidFill>
                  <a:srgbClr val="F17705"/>
                </a:solidFill>
              </a:rPr>
              <a:t>materials</a:t>
            </a:r>
            <a:r>
              <a:rPr lang="hr-HR" sz="2100" b="1" dirty="0">
                <a:solidFill>
                  <a:srgbClr val="F17705"/>
                </a:solidFill>
              </a:rPr>
              <a:t> </a:t>
            </a:r>
            <a:r>
              <a:rPr lang="hr-HR" sz="2100" b="1" dirty="0" err="1">
                <a:solidFill>
                  <a:srgbClr val="F17705"/>
                </a:solidFill>
              </a:rPr>
              <a:t>and</a:t>
            </a:r>
            <a:r>
              <a:rPr lang="hr-HR" sz="2100" b="1" dirty="0">
                <a:solidFill>
                  <a:srgbClr val="F17705"/>
                </a:solidFill>
              </a:rPr>
              <a:t> </a:t>
            </a:r>
            <a:r>
              <a:rPr lang="hr-HR" sz="2100" b="1" dirty="0" err="1">
                <a:solidFill>
                  <a:srgbClr val="F17705"/>
                </a:solidFill>
              </a:rPr>
              <a:t>links</a:t>
            </a:r>
            <a:r>
              <a:rPr lang="hr-HR" sz="2100" b="1" dirty="0">
                <a:solidFill>
                  <a:srgbClr val="F17705"/>
                </a:solidFill>
              </a:rPr>
              <a:t> </a:t>
            </a:r>
            <a:r>
              <a:rPr lang="hr-HR" sz="2100" b="1" dirty="0" err="1">
                <a:solidFill>
                  <a:srgbClr val="F17705"/>
                </a:solidFill>
              </a:rPr>
              <a:t>can</a:t>
            </a:r>
            <a:r>
              <a:rPr lang="hr-HR" sz="2100" b="1" dirty="0">
                <a:solidFill>
                  <a:srgbClr val="F17705"/>
                </a:solidFill>
              </a:rPr>
              <a:t> </a:t>
            </a:r>
            <a:r>
              <a:rPr lang="hr-HR" sz="2100" b="1" dirty="0" err="1">
                <a:solidFill>
                  <a:srgbClr val="F17705"/>
                </a:solidFill>
              </a:rPr>
              <a:t>be</a:t>
            </a:r>
            <a:r>
              <a:rPr lang="hr-HR" sz="2100" b="1" dirty="0">
                <a:solidFill>
                  <a:srgbClr val="F17705"/>
                </a:solidFill>
              </a:rPr>
              <a:t> </a:t>
            </a:r>
            <a:r>
              <a:rPr lang="hr-HR" sz="2100" b="1" dirty="0" err="1">
                <a:solidFill>
                  <a:srgbClr val="F17705"/>
                </a:solidFill>
              </a:rPr>
              <a:t>found</a:t>
            </a:r>
            <a:r>
              <a:rPr lang="hr-HR" sz="2100" b="1" dirty="0">
                <a:solidFill>
                  <a:srgbClr val="F17705"/>
                </a:solidFill>
              </a:rPr>
              <a:t> @Google: </a:t>
            </a:r>
          </a:p>
          <a:p>
            <a:pPr marL="342900" lvl="1" indent="0" algn="ctr">
              <a:buNone/>
              <a:defRPr/>
            </a:pPr>
            <a:r>
              <a:rPr lang="hr-HR" sz="2100" b="1" dirty="0">
                <a:solidFill>
                  <a:srgbClr val="F17705"/>
                </a:solidFill>
              </a:rPr>
              <a:t>Anita Jokić ŽSV</a:t>
            </a:r>
          </a:p>
          <a:p>
            <a:pPr lvl="1" fontAlgn="auto">
              <a:defRPr/>
            </a:pPr>
            <a:endParaRPr lang="en-GB" dirty="0"/>
          </a:p>
          <a:p>
            <a:pPr fontAlgn="auto">
              <a:defRPr/>
            </a:pPr>
            <a:endParaRPr lang="en-GB" dirty="0"/>
          </a:p>
        </p:txBody>
      </p:sp>
      <p:sp>
        <p:nvSpPr>
          <p:cNvPr id="38918" name="Naslov 1">
            <a:extLst>
              <a:ext uri="{FF2B5EF4-FFF2-40B4-BE49-F238E27FC236}">
                <a16:creationId xmlns:a16="http://schemas.microsoft.com/office/drawing/2014/main" id="{668312C7-476C-42CC-84AD-0AC82726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1125538"/>
            <a:ext cx="2625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685800" indent="-2825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9588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33488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08125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965325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422525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879725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336925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Thank you!</a:t>
            </a:r>
            <a:endParaRPr lang="en-GB" altLang="en-US" sz="32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38919" name="Picture 2" descr="Slikovni rezultat za the best teachers teach from the heart not from the book">
            <a:extLst>
              <a:ext uri="{FF2B5EF4-FFF2-40B4-BE49-F238E27FC236}">
                <a16:creationId xmlns:a16="http://schemas.microsoft.com/office/drawing/2014/main" id="{AAA22F39-3FFF-45BF-BE28-CC4AB978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9064" b="12862"/>
          <a:stretch>
            <a:fillRect/>
          </a:stretch>
        </p:blipFill>
        <p:spPr bwMode="auto">
          <a:xfrm>
            <a:off x="5063320" y="3933056"/>
            <a:ext cx="2546480" cy="203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59276-753C-42FA-8FB0-26F97BC2F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 made music, some made noise, all made a difference. </a:t>
            </a:r>
          </a:p>
        </p:txBody>
      </p:sp>
    </p:spTree>
    <p:extLst>
      <p:ext uri="{BB962C8B-B14F-4D97-AF65-F5344CB8AC3E}">
        <p14:creationId xmlns:p14="http://schemas.microsoft.com/office/powerpoint/2010/main" val="5798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438176-34BA-4E23-9FC4-922BBC49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these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objects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they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have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common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Slikovni rezultat za monopoly landlord's game">
            <a:extLst>
              <a:ext uri="{FF2B5EF4-FFF2-40B4-BE49-F238E27FC236}">
                <a16:creationId xmlns:a16="http://schemas.microsoft.com/office/drawing/2014/main" id="{F36F11C2-0E19-45C1-9C40-6CA61B23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1" y="2214563"/>
            <a:ext cx="1668653" cy="16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fire escape">
            <a:extLst>
              <a:ext uri="{FF2B5EF4-FFF2-40B4-BE49-F238E27FC236}">
                <a16:creationId xmlns:a16="http://schemas.microsoft.com/office/drawing/2014/main" id="{35029D56-B041-4411-8059-6A1D9267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1" y="3988772"/>
            <a:ext cx="1660927" cy="21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Submarine Telescope and Lamp">
            <a:extLst>
              <a:ext uri="{FF2B5EF4-FFF2-40B4-BE49-F238E27FC236}">
                <a16:creationId xmlns:a16="http://schemas.microsoft.com/office/drawing/2014/main" id="{57084C5C-69C2-405A-B899-9CE7BE88B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6"/>
          <a:stretch/>
        </p:blipFill>
        <p:spPr bwMode="auto">
          <a:xfrm>
            <a:off x="2488584" y="4252415"/>
            <a:ext cx="1428324" cy="18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life raft">
            <a:extLst>
              <a:ext uri="{FF2B5EF4-FFF2-40B4-BE49-F238E27FC236}">
                <a16:creationId xmlns:a16="http://schemas.microsoft.com/office/drawing/2014/main" id="{66F38CED-789F-4E63-81A3-6C11EA68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03" y="2358379"/>
            <a:ext cx="1894977" cy="18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Invisible Glass">
            <a:extLst>
              <a:ext uri="{FF2B5EF4-FFF2-40B4-BE49-F238E27FC236}">
                <a16:creationId xmlns:a16="http://schemas.microsoft.com/office/drawing/2014/main" id="{277A0CDC-3E15-4A2E-B31D-69F9B854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7462"/>
            <a:ext cx="3129887" cy="15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likovni rezultat za Wireless Transmission Technology">
            <a:extLst>
              <a:ext uri="{FF2B5EF4-FFF2-40B4-BE49-F238E27FC236}">
                <a16:creationId xmlns:a16="http://schemas.microsoft.com/office/drawing/2014/main" id="{6B6C701E-9544-4104-BC15-DF7B7626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91" y="2426868"/>
            <a:ext cx="2141226" cy="14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likovni rezultat za windshield wipers">
            <a:extLst>
              <a:ext uri="{FF2B5EF4-FFF2-40B4-BE49-F238E27FC236}">
                <a16:creationId xmlns:a16="http://schemas.microsoft.com/office/drawing/2014/main" id="{417201C6-170D-4CF1-9E80-DBCF5D39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47" y="4398276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likovni rezultat za kevlar vest">
            <a:extLst>
              <a:ext uri="{FF2B5EF4-FFF2-40B4-BE49-F238E27FC236}">
                <a16:creationId xmlns:a16="http://schemas.microsoft.com/office/drawing/2014/main" id="{D512CE1E-2F57-4F06-9480-0C7DF369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49" y="2357438"/>
            <a:ext cx="1668654" cy="16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likovni rezultat za paper bag">
            <a:extLst>
              <a:ext uri="{FF2B5EF4-FFF2-40B4-BE49-F238E27FC236}">
                <a16:creationId xmlns:a16="http://schemas.microsoft.com/office/drawing/2014/main" id="{3C3DB320-B2AF-4865-856A-169482D0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50" y="3959185"/>
            <a:ext cx="2375777" cy="23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likovni rezultat za Computer Language Compiler">
            <a:extLst>
              <a:ext uri="{FF2B5EF4-FFF2-40B4-BE49-F238E27FC236}">
                <a16:creationId xmlns:a16="http://schemas.microsoft.com/office/drawing/2014/main" id="{7FEE601B-C839-45AA-9010-23EFF506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30" y="4118567"/>
            <a:ext cx="1913182" cy="20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likovni rezultat za fire escape">
            <a:extLst>
              <a:ext uri="{FF2B5EF4-FFF2-40B4-BE49-F238E27FC236}">
                <a16:creationId xmlns:a16="http://schemas.microsoft.com/office/drawing/2014/main" id="{22F6E8AB-569A-4790-8FCE-CA88E6D3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1" y="3987831"/>
            <a:ext cx="1660927" cy="21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Slikovni rezultat za Submarine Telescope and Lamp">
            <a:extLst>
              <a:ext uri="{FF2B5EF4-FFF2-40B4-BE49-F238E27FC236}">
                <a16:creationId xmlns:a16="http://schemas.microsoft.com/office/drawing/2014/main" id="{DD21C383-C851-48AC-B7FD-0D9A54451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6"/>
          <a:stretch/>
        </p:blipFill>
        <p:spPr bwMode="auto">
          <a:xfrm>
            <a:off x="2488584" y="4251474"/>
            <a:ext cx="1428324" cy="18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likovni rezultat za life raft">
            <a:extLst>
              <a:ext uri="{FF2B5EF4-FFF2-40B4-BE49-F238E27FC236}">
                <a16:creationId xmlns:a16="http://schemas.microsoft.com/office/drawing/2014/main" id="{A8445237-3C53-497C-A1D7-9A6EDC93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03" y="2357438"/>
            <a:ext cx="1894977" cy="18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Slikovni rezultat za Invisible Glass">
            <a:extLst>
              <a:ext uri="{FF2B5EF4-FFF2-40B4-BE49-F238E27FC236}">
                <a16:creationId xmlns:a16="http://schemas.microsoft.com/office/drawing/2014/main" id="{6AB9907E-5238-4EBB-974A-79E69F099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6521"/>
            <a:ext cx="3129887" cy="15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Slikovni rezultat za Wireless Transmission Technology">
            <a:extLst>
              <a:ext uri="{FF2B5EF4-FFF2-40B4-BE49-F238E27FC236}">
                <a16:creationId xmlns:a16="http://schemas.microsoft.com/office/drawing/2014/main" id="{20FDBC25-4620-4988-B304-84D83D1D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91" y="2425927"/>
            <a:ext cx="2141226" cy="14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Slikovni rezultat za windshield wipers">
            <a:extLst>
              <a:ext uri="{FF2B5EF4-FFF2-40B4-BE49-F238E27FC236}">
                <a16:creationId xmlns:a16="http://schemas.microsoft.com/office/drawing/2014/main" id="{BC2D0986-1C6C-42DA-933F-818B3018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47" y="4397335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Slikovni rezultat za Computer Language Compiler">
            <a:extLst>
              <a:ext uri="{FF2B5EF4-FFF2-40B4-BE49-F238E27FC236}">
                <a16:creationId xmlns:a16="http://schemas.microsoft.com/office/drawing/2014/main" id="{C7F94DDD-B50E-4E0E-BDCF-6E64C94B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30" y="4117626"/>
            <a:ext cx="1913182" cy="20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8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D39B811D-DA6E-46BB-AADA-87F7F64ED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174" y="831566"/>
            <a:ext cx="6345237" cy="709613"/>
          </a:xfrm>
        </p:spPr>
        <p:txBody>
          <a:bodyPr/>
          <a:lstStyle/>
          <a:p>
            <a:pPr eaLnBrk="1" hangingPunct="1"/>
            <a:r>
              <a:rPr lang="hr-HR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Class</a:t>
            </a:r>
            <a:r>
              <a:rPr lang="hr-HR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project</a:t>
            </a:r>
            <a:r>
              <a:rPr lang="hr-HR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4 </a:t>
            </a:r>
            <a:r>
              <a:rPr lang="hr-HR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lessons</a:t>
            </a:r>
            <a:endParaRPr lang="en-GB" altLang="en-US" sz="28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5603" name="Rezervirano mjesto sadržaja 2">
            <a:extLst>
              <a:ext uri="{FF2B5EF4-FFF2-40B4-BE49-F238E27FC236}">
                <a16:creationId xmlns:a16="http://schemas.microsoft.com/office/drawing/2014/main" id="{7FB0593F-F49F-446F-AAD2-3AB785044A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8327" y="2809875"/>
            <a:ext cx="6618288" cy="2705100"/>
          </a:xfrm>
        </p:spPr>
        <p:txBody>
          <a:bodyPr/>
          <a:lstStyle/>
          <a:p>
            <a:pPr lvl="1" eaLnBrk="1" hangingPunct="1"/>
            <a:r>
              <a:rPr lang="hr-HR" alt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Aims</a:t>
            </a:r>
            <a:r>
              <a:rPr lang="hr-HR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</a:p>
          <a:p>
            <a:pPr lvl="2"/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think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about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role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and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position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of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women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society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throughout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history</a:t>
            </a:r>
            <a:endParaRPr lang="hr-HR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Practice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cooperation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and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team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work</a:t>
            </a:r>
            <a:endParaRPr lang="hr-HR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Write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speech</a:t>
            </a:r>
            <a:endParaRPr lang="hr-HR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Create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newspaper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cover</a:t>
            </a:r>
            <a:endParaRPr lang="hr-HR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Creatively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implement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what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you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have</a:t>
            </a:r>
            <a:r>
              <a:rPr lang="hr-HR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learned</a:t>
            </a:r>
            <a:endParaRPr lang="hr-HR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endParaRPr lang="hr-HR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endParaRPr lang="hr-HR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5" name="Slika 4" descr="C:\Users\Anita Jokic\AppData\Local\Microsoft\Windows\INetCache\Content.MSO\A4A3C445.tmp">
            <a:extLst>
              <a:ext uri="{FF2B5EF4-FFF2-40B4-BE49-F238E27FC236}">
                <a16:creationId xmlns:a16="http://schemas.microsoft.com/office/drawing/2014/main" id="{7D23CF03-9680-4D83-80A7-404A35DF40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22" y="2702257"/>
            <a:ext cx="3500651" cy="359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438176-34BA-4E23-9FC4-922BBC49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Lesson</a:t>
            </a:r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b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these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objects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they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have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common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Slikovni rezultat za monopoly landlord's game">
            <a:extLst>
              <a:ext uri="{FF2B5EF4-FFF2-40B4-BE49-F238E27FC236}">
                <a16:creationId xmlns:a16="http://schemas.microsoft.com/office/drawing/2014/main" id="{F36F11C2-0E19-45C1-9C40-6CA61B23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1" y="2214563"/>
            <a:ext cx="1668653" cy="16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fire escape">
            <a:extLst>
              <a:ext uri="{FF2B5EF4-FFF2-40B4-BE49-F238E27FC236}">
                <a16:creationId xmlns:a16="http://schemas.microsoft.com/office/drawing/2014/main" id="{35029D56-B041-4411-8059-6A1D9267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1" y="3988772"/>
            <a:ext cx="1660927" cy="21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Submarine Telescope and Lamp">
            <a:extLst>
              <a:ext uri="{FF2B5EF4-FFF2-40B4-BE49-F238E27FC236}">
                <a16:creationId xmlns:a16="http://schemas.microsoft.com/office/drawing/2014/main" id="{57084C5C-69C2-405A-B899-9CE7BE88B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6"/>
          <a:stretch/>
        </p:blipFill>
        <p:spPr bwMode="auto">
          <a:xfrm>
            <a:off x="2488584" y="4252415"/>
            <a:ext cx="1428324" cy="18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life raft">
            <a:extLst>
              <a:ext uri="{FF2B5EF4-FFF2-40B4-BE49-F238E27FC236}">
                <a16:creationId xmlns:a16="http://schemas.microsoft.com/office/drawing/2014/main" id="{66F38CED-789F-4E63-81A3-6C11EA68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03" y="2358379"/>
            <a:ext cx="1894977" cy="18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Invisible Glass">
            <a:extLst>
              <a:ext uri="{FF2B5EF4-FFF2-40B4-BE49-F238E27FC236}">
                <a16:creationId xmlns:a16="http://schemas.microsoft.com/office/drawing/2014/main" id="{277A0CDC-3E15-4A2E-B31D-69F9B854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7462"/>
            <a:ext cx="3129887" cy="15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likovni rezultat za Wireless Transmission Technology">
            <a:extLst>
              <a:ext uri="{FF2B5EF4-FFF2-40B4-BE49-F238E27FC236}">
                <a16:creationId xmlns:a16="http://schemas.microsoft.com/office/drawing/2014/main" id="{6B6C701E-9544-4104-BC15-DF7B7626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91" y="2426868"/>
            <a:ext cx="2141226" cy="14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likovni rezultat za windshield wipers">
            <a:extLst>
              <a:ext uri="{FF2B5EF4-FFF2-40B4-BE49-F238E27FC236}">
                <a16:creationId xmlns:a16="http://schemas.microsoft.com/office/drawing/2014/main" id="{417201C6-170D-4CF1-9E80-DBCF5D39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47" y="4398276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likovni rezultat za kevlar vest">
            <a:extLst>
              <a:ext uri="{FF2B5EF4-FFF2-40B4-BE49-F238E27FC236}">
                <a16:creationId xmlns:a16="http://schemas.microsoft.com/office/drawing/2014/main" id="{D512CE1E-2F57-4F06-9480-0C7DF369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49" y="2357438"/>
            <a:ext cx="1668654" cy="16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likovni rezultat za paper bag">
            <a:extLst>
              <a:ext uri="{FF2B5EF4-FFF2-40B4-BE49-F238E27FC236}">
                <a16:creationId xmlns:a16="http://schemas.microsoft.com/office/drawing/2014/main" id="{3C3DB320-B2AF-4865-856A-169482D0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50" y="3959185"/>
            <a:ext cx="2375777" cy="23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likovni rezultat za Computer Language Compiler">
            <a:extLst>
              <a:ext uri="{FF2B5EF4-FFF2-40B4-BE49-F238E27FC236}">
                <a16:creationId xmlns:a16="http://schemas.microsoft.com/office/drawing/2014/main" id="{7FEE601B-C839-45AA-9010-23EFF506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30" y="4118567"/>
            <a:ext cx="1913182" cy="20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likovni rezultat za fire escape">
            <a:extLst>
              <a:ext uri="{FF2B5EF4-FFF2-40B4-BE49-F238E27FC236}">
                <a16:creationId xmlns:a16="http://schemas.microsoft.com/office/drawing/2014/main" id="{22F6E8AB-569A-4790-8FCE-CA88E6D3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1" y="3987831"/>
            <a:ext cx="1660927" cy="21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Slikovni rezultat za Submarine Telescope and Lamp">
            <a:extLst>
              <a:ext uri="{FF2B5EF4-FFF2-40B4-BE49-F238E27FC236}">
                <a16:creationId xmlns:a16="http://schemas.microsoft.com/office/drawing/2014/main" id="{DD21C383-C851-48AC-B7FD-0D9A54451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6"/>
          <a:stretch/>
        </p:blipFill>
        <p:spPr bwMode="auto">
          <a:xfrm>
            <a:off x="2488584" y="4251474"/>
            <a:ext cx="1428324" cy="18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likovni rezultat za life raft">
            <a:extLst>
              <a:ext uri="{FF2B5EF4-FFF2-40B4-BE49-F238E27FC236}">
                <a16:creationId xmlns:a16="http://schemas.microsoft.com/office/drawing/2014/main" id="{A8445237-3C53-497C-A1D7-9A6EDC93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03" y="2357438"/>
            <a:ext cx="1894977" cy="18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Slikovni rezultat za Invisible Glass">
            <a:extLst>
              <a:ext uri="{FF2B5EF4-FFF2-40B4-BE49-F238E27FC236}">
                <a16:creationId xmlns:a16="http://schemas.microsoft.com/office/drawing/2014/main" id="{6AB9907E-5238-4EBB-974A-79E69F099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6521"/>
            <a:ext cx="3129887" cy="15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Slikovni rezultat za Wireless Transmission Technology">
            <a:extLst>
              <a:ext uri="{FF2B5EF4-FFF2-40B4-BE49-F238E27FC236}">
                <a16:creationId xmlns:a16="http://schemas.microsoft.com/office/drawing/2014/main" id="{20FDBC25-4620-4988-B304-84D83D1D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91" y="2425927"/>
            <a:ext cx="2141226" cy="14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Slikovni rezultat za windshield wipers">
            <a:extLst>
              <a:ext uri="{FF2B5EF4-FFF2-40B4-BE49-F238E27FC236}">
                <a16:creationId xmlns:a16="http://schemas.microsoft.com/office/drawing/2014/main" id="{BC2D0986-1C6C-42DA-933F-818B3018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47" y="4397335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Slikovni rezultat za Computer Language Compiler">
            <a:extLst>
              <a:ext uri="{FF2B5EF4-FFF2-40B4-BE49-F238E27FC236}">
                <a16:creationId xmlns:a16="http://schemas.microsoft.com/office/drawing/2014/main" id="{C7F94DDD-B50E-4E0E-BDCF-6E64C94B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30" y="4117626"/>
            <a:ext cx="1913182" cy="20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8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F2D6D2-B075-45F3-9262-EF8997D7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Video…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781AA6-B094-4236-A7A3-BFAC3D7B1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https://www.youtube.com/watch?v=rPDf9H-8bRc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Inventions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changed</a:t>
            </a:r>
            <a:r>
              <a:rPr lang="hr-HR" dirty="0"/>
              <a:t> </a:t>
            </a:r>
            <a:r>
              <a:rPr lang="hr-HR" dirty="0" err="1"/>
              <a:t>history</a:t>
            </a:r>
            <a:endParaRPr lang="hr-HR" dirty="0"/>
          </a:p>
          <a:p>
            <a:endParaRPr lang="hr-HR" dirty="0"/>
          </a:p>
          <a:p>
            <a:r>
              <a:rPr lang="hr-HR" dirty="0"/>
              <a:t>Gap </a:t>
            </a:r>
            <a:r>
              <a:rPr lang="hr-HR" dirty="0" err="1"/>
              <a:t>filling</a:t>
            </a:r>
            <a:r>
              <a:rPr lang="hr-HR" dirty="0"/>
              <a:t>, </a:t>
            </a:r>
            <a:r>
              <a:rPr lang="hr-HR" dirty="0" err="1"/>
              <a:t>checking</a:t>
            </a:r>
            <a:endParaRPr lang="en-GB" dirty="0"/>
          </a:p>
        </p:txBody>
      </p:sp>
      <p:pic>
        <p:nvPicPr>
          <p:cNvPr id="4" name="Picture 10" descr="Slikovni rezultat za life raft">
            <a:extLst>
              <a:ext uri="{FF2B5EF4-FFF2-40B4-BE49-F238E27FC236}">
                <a16:creationId xmlns:a16="http://schemas.microsoft.com/office/drawing/2014/main" id="{E0F57C81-F9C8-4F41-8240-C04C935E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21" y="2603500"/>
            <a:ext cx="3796669" cy="37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5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872D00-6A36-465B-B9FA-07584A46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Lesson</a:t>
            </a:r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hr-H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Cards</a:t>
            </a:r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DA2413-E85C-41EE-90CB-67F91D0F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6" y="2603500"/>
            <a:ext cx="11000094" cy="3416300"/>
          </a:xfrm>
        </p:spPr>
        <p:txBody>
          <a:bodyPr/>
          <a:lstStyle/>
          <a:p>
            <a:r>
              <a:rPr lang="hr-HR" dirty="0" err="1"/>
              <a:t>Guess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name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accomplishment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women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photos</a:t>
            </a:r>
            <a:endParaRPr lang="hr-HR" dirty="0"/>
          </a:p>
          <a:p>
            <a:r>
              <a:rPr lang="hr-HR" dirty="0" err="1"/>
              <a:t>Turn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card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do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know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, </a:t>
            </a:r>
            <a:r>
              <a:rPr lang="hr-HR" dirty="0" err="1"/>
              <a:t>read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, make </a:t>
            </a:r>
            <a:r>
              <a:rPr lang="hr-HR" dirty="0" err="1"/>
              <a:t>guesses</a:t>
            </a:r>
            <a:endParaRPr lang="hr-HR" dirty="0"/>
          </a:p>
          <a:p>
            <a:r>
              <a:rPr lang="hr-HR" dirty="0"/>
              <a:t>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back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card</a:t>
            </a:r>
            <a:endParaRPr lang="hr-HR" dirty="0"/>
          </a:p>
          <a:p>
            <a:r>
              <a:rPr lang="hr-HR" dirty="0"/>
              <a:t>Make 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three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piles</a:t>
            </a:r>
            <a:r>
              <a:rPr lang="hr-HR" dirty="0"/>
              <a:t>: </a:t>
            </a:r>
          </a:p>
          <a:p>
            <a:pPr lvl="1"/>
            <a:r>
              <a:rPr lang="hr-HR" dirty="0" err="1"/>
              <a:t>Women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recgnized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photo</a:t>
            </a:r>
            <a:endParaRPr lang="hr-HR" dirty="0"/>
          </a:p>
          <a:p>
            <a:pPr lvl="1"/>
            <a:r>
              <a:rPr lang="hr-HR" dirty="0" err="1"/>
              <a:t>Women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recognized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decription</a:t>
            </a:r>
            <a:endParaRPr lang="hr-HR" dirty="0"/>
          </a:p>
          <a:p>
            <a:pPr lvl="1"/>
            <a:r>
              <a:rPr lang="hr-HR" dirty="0" err="1"/>
              <a:t>Women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never</a:t>
            </a:r>
            <a:r>
              <a:rPr lang="hr-HR" dirty="0"/>
              <a:t> </a:t>
            </a:r>
            <a:r>
              <a:rPr lang="hr-HR" dirty="0" err="1"/>
              <a:t>heard</a:t>
            </a:r>
            <a:r>
              <a:rPr lang="hr-HR" dirty="0"/>
              <a:t> </a:t>
            </a:r>
            <a:r>
              <a:rPr lang="hr-HR" dirty="0" err="1"/>
              <a:t>of</a:t>
            </a:r>
            <a:endParaRPr lang="hr-HR" dirty="0"/>
          </a:p>
          <a:p>
            <a:pPr lvl="2"/>
            <a:r>
              <a:rPr lang="hr-HR" dirty="0" err="1"/>
              <a:t>Choose</a:t>
            </a:r>
            <a:r>
              <a:rPr lang="hr-HR" dirty="0"/>
              <a:t> </a:t>
            </a: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should</a:t>
            </a:r>
            <a:r>
              <a:rPr lang="hr-HR" dirty="0"/>
              <a:t> </a:t>
            </a:r>
            <a:r>
              <a:rPr lang="hr-HR" dirty="0" err="1"/>
              <a:t>know</a:t>
            </a:r>
            <a:r>
              <a:rPr lang="hr-HR" dirty="0"/>
              <a:t> </a:t>
            </a:r>
            <a:r>
              <a:rPr lang="hr-HR" dirty="0" err="1"/>
              <a:t>about</a:t>
            </a:r>
            <a:endParaRPr lang="en-GB" dirty="0"/>
          </a:p>
        </p:txBody>
      </p:sp>
      <p:pic>
        <p:nvPicPr>
          <p:cNvPr id="4" name="Slika 3" descr="C:\Users\Anita Jokic\AppData\Local\Microsoft\Windows\INetCache\Content.MSO\D9205464.tmp">
            <a:extLst>
              <a:ext uri="{FF2B5EF4-FFF2-40B4-BE49-F238E27FC236}">
                <a16:creationId xmlns:a16="http://schemas.microsoft.com/office/drawing/2014/main" id="{D54B9238-B7E8-488F-AC46-CD45B55245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03" y="3725840"/>
            <a:ext cx="3916907" cy="2494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37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013E4E-040B-46E3-A465-01AF9055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want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add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any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names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F7511B-D82D-48CF-9C15-9903DB33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Politics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historical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figures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Arts,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films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, music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</a:p>
          <a:p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other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pic>
        <p:nvPicPr>
          <p:cNvPr id="4" name="Slika 3" descr="Slikovni rezultat za valentina tereshkova">
            <a:extLst>
              <a:ext uri="{FF2B5EF4-FFF2-40B4-BE49-F238E27FC236}">
                <a16:creationId xmlns:a16="http://schemas.microsoft.com/office/drawing/2014/main" id="{2F62E2BD-5604-45A3-A1AC-B46AFDDFBD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07" y="2729718"/>
            <a:ext cx="2487442" cy="316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ovni rezultat za katharine hepburn">
            <a:extLst>
              <a:ext uri="{FF2B5EF4-FFF2-40B4-BE49-F238E27FC236}">
                <a16:creationId xmlns:a16="http://schemas.microsoft.com/office/drawing/2014/main" id="{697BABE6-7C5A-403B-8E02-62E61F25EE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57" y="3097212"/>
            <a:ext cx="18859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Slikovni rezultat za gertrude belle elion">
            <a:extLst>
              <a:ext uri="{FF2B5EF4-FFF2-40B4-BE49-F238E27FC236}">
                <a16:creationId xmlns:a16="http://schemas.microsoft.com/office/drawing/2014/main" id="{8E7A78D5-9A19-4ED2-8C59-EFD296D340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21" y="3333466"/>
            <a:ext cx="1624751" cy="190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C:\Users\Anita Jokic\AppData\Local\Microsoft\Windows\INetCache\Content.MSO\D0E7F37A.tmp">
            <a:extLst>
              <a:ext uri="{FF2B5EF4-FFF2-40B4-BE49-F238E27FC236}">
                <a16:creationId xmlns:a16="http://schemas.microsoft.com/office/drawing/2014/main" id="{C8C159C6-D2A8-46A9-894D-1ED2840A41F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7" y="3630304"/>
            <a:ext cx="1089713" cy="135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9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C0F460-63EA-4069-821F-591835E0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Video 2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5CCC7E-EF53-422B-93CE-AE2311C7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https://www.youtube.com/watch?v=7SSNzSx5yk0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Women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who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changed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history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Guess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who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they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are…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before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watch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Make a list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expect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be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video</a:t>
            </a:r>
          </a:p>
          <a:p>
            <a:endParaRPr lang="en-GB" dirty="0"/>
          </a:p>
        </p:txBody>
      </p:sp>
      <p:pic>
        <p:nvPicPr>
          <p:cNvPr id="4" name="Slika 3" descr="C:\Users\Anita Jokic\AppData\Local\Microsoft\Windows\INetCache\Content.MSO\72FAB0E0.tmp">
            <a:extLst>
              <a:ext uri="{FF2B5EF4-FFF2-40B4-BE49-F238E27FC236}">
                <a16:creationId xmlns:a16="http://schemas.microsoft.com/office/drawing/2014/main" id="{2F5A3782-0387-4895-972B-4142FD5071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0" y="3429001"/>
            <a:ext cx="5005657" cy="280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likovni rezultat za mary cassatt">
            <a:extLst>
              <a:ext uri="{FF2B5EF4-FFF2-40B4-BE49-F238E27FC236}">
                <a16:creationId xmlns:a16="http://schemas.microsoft.com/office/drawing/2014/main" id="{40276762-C906-457D-A9AD-CCC98AA4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60" y="4227874"/>
            <a:ext cx="2743200" cy="20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E0F6EE-ED78-49EA-84DA-A744000D9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6" y="4660679"/>
            <a:ext cx="1030691" cy="15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1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1888</TotalTime>
  <Words>335</Words>
  <Application>Microsoft Office PowerPoint</Application>
  <PresentationFormat>Široki zaslon</PresentationFormat>
  <Paragraphs>53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Cambria</vt:lpstr>
      <vt:lpstr>Century Gothic</vt:lpstr>
      <vt:lpstr>Wingdings 3</vt:lpstr>
      <vt:lpstr>Soba za sastanke za ion</vt:lpstr>
      <vt:lpstr>Power of Women IATEFL Slovenia</vt:lpstr>
      <vt:lpstr>Some made music, some made noise, all made a difference. </vt:lpstr>
      <vt:lpstr>What are these objects? What do they have in common?</vt:lpstr>
      <vt:lpstr>Class project, 4 lessons</vt:lpstr>
      <vt:lpstr>Lesson 1: What are these objects? What do they have in common?</vt:lpstr>
      <vt:lpstr>Video…</vt:lpstr>
      <vt:lpstr>Lesson 2: Cards </vt:lpstr>
      <vt:lpstr>Do you want to add any names?</vt:lpstr>
      <vt:lpstr>Video 2</vt:lpstr>
      <vt:lpstr>Lesson 3: Speech and song</vt:lpstr>
      <vt:lpstr>Song: Whitney Houston: One moment in time</vt:lpstr>
      <vt:lpstr>Song extra: diary entry</vt:lpstr>
      <vt:lpstr>Lesson 4: Newspaper covers and exhibiton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made music, some made noise, all made a difference. </dc:title>
  <dc:creator>Windows User</dc:creator>
  <cp:lastModifiedBy>Windows User</cp:lastModifiedBy>
  <cp:revision>14</cp:revision>
  <dcterms:created xsi:type="dcterms:W3CDTF">2019-02-25T09:34:56Z</dcterms:created>
  <dcterms:modified xsi:type="dcterms:W3CDTF">2019-03-10T14:40:10Z</dcterms:modified>
</cp:coreProperties>
</file>